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firstSlideNum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12192000"/>
  <p:notesSz cx="7023100" cy="9309100"/>
  <p:embeddedFontLst>
    <p:embeddedFont>
      <p:font typeface="Arimo"/>
      <p:regular r:id="rId34"/>
      <p:bold r:id="rId35"/>
      <p:italic r:id="rId36"/>
      <p:boldItalic r:id="rId37"/>
    </p:embeddedFont>
    <p:embeddedFont>
      <p:font typeface="Arial Narrow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2" roundtripDataSignature="AMtx7mgP3/1/LdHmW/RClHOFFJY61Opw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A341CA-8B4F-4FA0-A573-A3FD7387BD6E}">
  <a:tblStyle styleId="{14A341CA-8B4F-4FA0-A573-A3FD7387BD6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F0F9"/>
          </a:solidFill>
        </a:fill>
      </a:tcStyle>
    </a:wholeTbl>
    <a:band1H>
      <a:tcTxStyle/>
      <a:tcStyle>
        <a:fill>
          <a:solidFill>
            <a:srgbClr val="CAE0F3"/>
          </a:solidFill>
        </a:fill>
      </a:tcStyle>
    </a:band1H>
    <a:band2H>
      <a:tcTxStyle/>
    </a:band2H>
    <a:band1V>
      <a:tcTxStyle/>
      <a:tcStyle>
        <a:fill>
          <a:solidFill>
            <a:srgbClr val="CAE0F3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alNarrow-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ArialNarrow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Arimo-bold.fntdata"/><Relationship Id="rId12" Type="http://schemas.openxmlformats.org/officeDocument/2006/relationships/slide" Target="slides/slide7.xml"/><Relationship Id="rId34" Type="http://schemas.openxmlformats.org/officeDocument/2006/relationships/font" Target="fonts/Arimo-regular.fntdata"/><Relationship Id="rId15" Type="http://schemas.openxmlformats.org/officeDocument/2006/relationships/slide" Target="slides/slide10.xml"/><Relationship Id="rId37" Type="http://schemas.openxmlformats.org/officeDocument/2006/relationships/font" Target="fonts/Arimo-boldItalic.fntdata"/><Relationship Id="rId14" Type="http://schemas.openxmlformats.org/officeDocument/2006/relationships/slide" Target="slides/slide9.xml"/><Relationship Id="rId36" Type="http://schemas.openxmlformats.org/officeDocument/2006/relationships/font" Target="fonts/Arimo-italic.fntdata"/><Relationship Id="rId17" Type="http://schemas.openxmlformats.org/officeDocument/2006/relationships/slide" Target="slides/slide12.xml"/><Relationship Id="rId39" Type="http://schemas.openxmlformats.org/officeDocument/2006/relationships/font" Target="fonts/ArialNarrow-bold.fntdata"/><Relationship Id="rId16" Type="http://schemas.openxmlformats.org/officeDocument/2006/relationships/slide" Target="slides/slide11.xml"/><Relationship Id="rId38" Type="http://schemas.openxmlformats.org/officeDocument/2006/relationships/font" Target="fonts/ArialNarrow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5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3;n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13460" y="671457"/>
            <a:ext cx="1555593" cy="28123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4;n"/>
          <p:cNvSpPr txBox="1"/>
          <p:nvPr>
            <p:ph idx="2" type="hdr"/>
          </p:nvPr>
        </p:nvSpPr>
        <p:spPr>
          <a:xfrm>
            <a:off x="0" y="1"/>
            <a:ext cx="3043238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19138" y="1163638"/>
            <a:ext cx="5584825" cy="3141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1" type="ftr"/>
          </p:nvPr>
        </p:nvSpPr>
        <p:spPr>
          <a:xfrm>
            <a:off x="0" y="8842376"/>
            <a:ext cx="3043238" cy="466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2" type="sldNum"/>
          </p:nvPr>
        </p:nvSpPr>
        <p:spPr>
          <a:xfrm>
            <a:off x="3978275" y="8842376"/>
            <a:ext cx="3043238" cy="466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 txBox="1"/>
          <p:nvPr>
            <p:ph idx="1" type="body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-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›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n"/>
          <p:cNvSpPr txBox="1"/>
          <p:nvPr>
            <p:ph idx="10" type="dt"/>
          </p:nvPr>
        </p:nvSpPr>
        <p:spPr>
          <a:xfrm>
            <a:off x="3978275" y="1"/>
            <a:ext cx="3043238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:notes"/>
          <p:cNvSpPr txBox="1"/>
          <p:nvPr>
            <p:ph idx="1" type="body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:notes"/>
          <p:cNvSpPr/>
          <p:nvPr>
            <p:ph idx="2" type="sldImg"/>
          </p:nvPr>
        </p:nvSpPr>
        <p:spPr>
          <a:xfrm>
            <a:off x="719138" y="1163638"/>
            <a:ext cx="5584825" cy="3141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10:notes"/>
          <p:cNvSpPr txBox="1"/>
          <p:nvPr>
            <p:ph idx="1" type="body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10:notes"/>
          <p:cNvSpPr/>
          <p:nvPr>
            <p:ph idx="2" type="sldImg"/>
          </p:nvPr>
        </p:nvSpPr>
        <p:spPr>
          <a:xfrm>
            <a:off x="719138" y="1163638"/>
            <a:ext cx="5584825" cy="3141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1:notes"/>
          <p:cNvSpPr txBox="1"/>
          <p:nvPr>
            <p:ph idx="1" type="body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11:notes"/>
          <p:cNvSpPr/>
          <p:nvPr>
            <p:ph idx="2" type="sldImg"/>
          </p:nvPr>
        </p:nvSpPr>
        <p:spPr>
          <a:xfrm>
            <a:off x="719138" y="1163638"/>
            <a:ext cx="5584825" cy="3141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2:notes"/>
          <p:cNvSpPr/>
          <p:nvPr>
            <p:ph idx="2" type="sldImg"/>
          </p:nvPr>
        </p:nvSpPr>
        <p:spPr>
          <a:xfrm>
            <a:off x="719138" y="1163638"/>
            <a:ext cx="5584825" cy="3141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12:notes"/>
          <p:cNvSpPr txBox="1"/>
          <p:nvPr>
            <p:ph idx="1" type="body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" lvl="0" marL="1174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592" name="Google Shape;592;p12:notes"/>
          <p:cNvSpPr txBox="1"/>
          <p:nvPr>
            <p:ph idx="3" type="hdr"/>
          </p:nvPr>
        </p:nvSpPr>
        <p:spPr>
          <a:xfrm>
            <a:off x="0" y="1"/>
            <a:ext cx="3043238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2:notes"/>
          <p:cNvSpPr txBox="1"/>
          <p:nvPr>
            <p:ph idx="11" type="ftr"/>
          </p:nvPr>
        </p:nvSpPr>
        <p:spPr>
          <a:xfrm>
            <a:off x="0" y="8842376"/>
            <a:ext cx="3043238" cy="466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2:notes"/>
          <p:cNvSpPr txBox="1"/>
          <p:nvPr>
            <p:ph idx="12" type="sldNum"/>
          </p:nvPr>
        </p:nvSpPr>
        <p:spPr>
          <a:xfrm>
            <a:off x="3978275" y="8842376"/>
            <a:ext cx="3043238" cy="466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3:notes"/>
          <p:cNvSpPr txBox="1"/>
          <p:nvPr>
            <p:ph idx="1" type="body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13:notes"/>
          <p:cNvSpPr/>
          <p:nvPr>
            <p:ph idx="2" type="sldImg"/>
          </p:nvPr>
        </p:nvSpPr>
        <p:spPr>
          <a:xfrm>
            <a:off x="719138" y="1163638"/>
            <a:ext cx="5584825" cy="3141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4:notes"/>
          <p:cNvSpPr txBox="1"/>
          <p:nvPr>
            <p:ph idx="1" type="body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14:notes"/>
          <p:cNvSpPr/>
          <p:nvPr>
            <p:ph idx="2" type="sldImg"/>
          </p:nvPr>
        </p:nvSpPr>
        <p:spPr>
          <a:xfrm>
            <a:off x="719138" y="1163638"/>
            <a:ext cx="5584825" cy="3141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5:notes"/>
          <p:cNvSpPr txBox="1"/>
          <p:nvPr>
            <p:ph idx="1" type="body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15:notes"/>
          <p:cNvSpPr/>
          <p:nvPr>
            <p:ph idx="2" type="sldImg"/>
          </p:nvPr>
        </p:nvSpPr>
        <p:spPr>
          <a:xfrm>
            <a:off x="719138" y="1163638"/>
            <a:ext cx="5584825" cy="3141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6:notes"/>
          <p:cNvSpPr txBox="1"/>
          <p:nvPr>
            <p:ph idx="1" type="body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16:notes"/>
          <p:cNvSpPr/>
          <p:nvPr>
            <p:ph idx="2" type="sldImg"/>
          </p:nvPr>
        </p:nvSpPr>
        <p:spPr>
          <a:xfrm>
            <a:off x="719138" y="1163638"/>
            <a:ext cx="5584825" cy="3141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7:notes"/>
          <p:cNvSpPr txBox="1"/>
          <p:nvPr>
            <p:ph idx="1" type="body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17:notes"/>
          <p:cNvSpPr/>
          <p:nvPr>
            <p:ph idx="2" type="sldImg"/>
          </p:nvPr>
        </p:nvSpPr>
        <p:spPr>
          <a:xfrm>
            <a:off x="719138" y="1163638"/>
            <a:ext cx="5584825" cy="3141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8:notes"/>
          <p:cNvSpPr/>
          <p:nvPr>
            <p:ph idx="2" type="sldImg"/>
          </p:nvPr>
        </p:nvSpPr>
        <p:spPr>
          <a:xfrm>
            <a:off x="719138" y="1163638"/>
            <a:ext cx="5584825" cy="3141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9" name="Google Shape;889;p18:notes"/>
          <p:cNvSpPr txBox="1"/>
          <p:nvPr>
            <p:ph idx="1" type="body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" lvl="0" marL="1174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890" name="Google Shape;890;p18:notes"/>
          <p:cNvSpPr txBox="1"/>
          <p:nvPr>
            <p:ph idx="3" type="hdr"/>
          </p:nvPr>
        </p:nvSpPr>
        <p:spPr>
          <a:xfrm>
            <a:off x="0" y="1"/>
            <a:ext cx="3043238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18:notes"/>
          <p:cNvSpPr txBox="1"/>
          <p:nvPr>
            <p:ph idx="11" type="ftr"/>
          </p:nvPr>
        </p:nvSpPr>
        <p:spPr>
          <a:xfrm>
            <a:off x="0" y="8842376"/>
            <a:ext cx="3043238" cy="466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18:notes"/>
          <p:cNvSpPr txBox="1"/>
          <p:nvPr>
            <p:ph idx="12" type="sldNum"/>
          </p:nvPr>
        </p:nvSpPr>
        <p:spPr>
          <a:xfrm>
            <a:off x="3978275" y="8842376"/>
            <a:ext cx="3043238" cy="466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9:notes"/>
          <p:cNvSpPr txBox="1"/>
          <p:nvPr>
            <p:ph idx="1" type="body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19:notes"/>
          <p:cNvSpPr/>
          <p:nvPr>
            <p:ph idx="2" type="sldImg"/>
          </p:nvPr>
        </p:nvSpPr>
        <p:spPr>
          <a:xfrm>
            <a:off x="719138" y="1163638"/>
            <a:ext cx="5584825" cy="3141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:notes"/>
          <p:cNvSpPr/>
          <p:nvPr>
            <p:ph idx="2" type="sldImg"/>
          </p:nvPr>
        </p:nvSpPr>
        <p:spPr>
          <a:xfrm>
            <a:off x="719138" y="1163638"/>
            <a:ext cx="5584825" cy="3141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2:notes"/>
          <p:cNvSpPr txBox="1"/>
          <p:nvPr>
            <p:ph idx="1" type="body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" lvl="0" marL="1174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361" name="Google Shape;361;p2:notes"/>
          <p:cNvSpPr txBox="1"/>
          <p:nvPr>
            <p:ph idx="3" type="hdr"/>
          </p:nvPr>
        </p:nvSpPr>
        <p:spPr>
          <a:xfrm>
            <a:off x="0" y="1"/>
            <a:ext cx="3043238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:notes"/>
          <p:cNvSpPr txBox="1"/>
          <p:nvPr>
            <p:ph idx="11" type="ftr"/>
          </p:nvPr>
        </p:nvSpPr>
        <p:spPr>
          <a:xfrm>
            <a:off x="0" y="8842376"/>
            <a:ext cx="3043238" cy="466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:notes"/>
          <p:cNvSpPr txBox="1"/>
          <p:nvPr>
            <p:ph idx="12" type="sldNum"/>
          </p:nvPr>
        </p:nvSpPr>
        <p:spPr>
          <a:xfrm>
            <a:off x="3978275" y="8842376"/>
            <a:ext cx="3043238" cy="466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20:notes"/>
          <p:cNvSpPr txBox="1"/>
          <p:nvPr>
            <p:ph idx="1" type="body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20:notes"/>
          <p:cNvSpPr/>
          <p:nvPr>
            <p:ph idx="2" type="sldImg"/>
          </p:nvPr>
        </p:nvSpPr>
        <p:spPr>
          <a:xfrm>
            <a:off x="719138" y="1163638"/>
            <a:ext cx="5584825" cy="3141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21:notes"/>
          <p:cNvSpPr/>
          <p:nvPr>
            <p:ph idx="2" type="sldImg"/>
          </p:nvPr>
        </p:nvSpPr>
        <p:spPr>
          <a:xfrm>
            <a:off x="719138" y="1163638"/>
            <a:ext cx="5584825" cy="3141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2" name="Google Shape;952;p21:notes"/>
          <p:cNvSpPr txBox="1"/>
          <p:nvPr>
            <p:ph idx="1" type="body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3" name="Google Shape;953;p21:notes"/>
          <p:cNvSpPr txBox="1"/>
          <p:nvPr>
            <p:ph idx="3" type="hdr"/>
          </p:nvPr>
        </p:nvSpPr>
        <p:spPr>
          <a:xfrm>
            <a:off x="0" y="1"/>
            <a:ext cx="3043238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2B3A4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21:notes"/>
          <p:cNvSpPr txBox="1"/>
          <p:nvPr>
            <p:ph idx="12" type="sldNum"/>
          </p:nvPr>
        </p:nvSpPr>
        <p:spPr>
          <a:xfrm>
            <a:off x="3978275" y="8842376"/>
            <a:ext cx="3043238" cy="466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3A42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2B3A4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2B3A4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22:notes"/>
          <p:cNvSpPr/>
          <p:nvPr>
            <p:ph idx="2" type="sldImg"/>
          </p:nvPr>
        </p:nvSpPr>
        <p:spPr>
          <a:xfrm>
            <a:off x="4516438" y="6921500"/>
            <a:ext cx="2687637" cy="15128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6" name="Google Shape;986;p22:notes"/>
          <p:cNvSpPr txBox="1"/>
          <p:nvPr>
            <p:ph idx="1" type="body"/>
          </p:nvPr>
        </p:nvSpPr>
        <p:spPr>
          <a:xfrm>
            <a:off x="396415" y="1314911"/>
            <a:ext cx="6230270" cy="52596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" lvl="0" marL="1174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987" name="Google Shape;987;p22:notes"/>
          <p:cNvSpPr txBox="1"/>
          <p:nvPr>
            <p:ph idx="3" type="hdr"/>
          </p:nvPr>
        </p:nvSpPr>
        <p:spPr>
          <a:xfrm>
            <a:off x="399926" y="329698"/>
            <a:ext cx="4476874" cy="418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22:notes"/>
          <p:cNvSpPr txBox="1"/>
          <p:nvPr>
            <p:ph idx="12" type="sldNum"/>
          </p:nvPr>
        </p:nvSpPr>
        <p:spPr>
          <a:xfrm>
            <a:off x="5699651" y="8780243"/>
            <a:ext cx="927049" cy="2513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23:notes"/>
          <p:cNvSpPr/>
          <p:nvPr>
            <p:ph idx="2" type="sldImg"/>
          </p:nvPr>
        </p:nvSpPr>
        <p:spPr>
          <a:xfrm>
            <a:off x="719138" y="1163638"/>
            <a:ext cx="5584825" cy="3141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1" name="Google Shape;1371;p23:notes"/>
          <p:cNvSpPr txBox="1"/>
          <p:nvPr>
            <p:ph idx="1" type="body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" lvl="0" marL="1174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372" name="Google Shape;1372;p23:notes"/>
          <p:cNvSpPr txBox="1"/>
          <p:nvPr>
            <p:ph idx="3" type="hdr"/>
          </p:nvPr>
        </p:nvSpPr>
        <p:spPr>
          <a:xfrm>
            <a:off x="0" y="1"/>
            <a:ext cx="3043238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23:notes"/>
          <p:cNvSpPr txBox="1"/>
          <p:nvPr>
            <p:ph idx="11" type="ftr"/>
          </p:nvPr>
        </p:nvSpPr>
        <p:spPr>
          <a:xfrm>
            <a:off x="0" y="8842376"/>
            <a:ext cx="3043238" cy="466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4" name="Google Shape;1374;p23:notes"/>
          <p:cNvSpPr txBox="1"/>
          <p:nvPr>
            <p:ph idx="12" type="sldNum"/>
          </p:nvPr>
        </p:nvSpPr>
        <p:spPr>
          <a:xfrm>
            <a:off x="3978275" y="8842376"/>
            <a:ext cx="3043238" cy="466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24:notes"/>
          <p:cNvSpPr/>
          <p:nvPr>
            <p:ph idx="2" type="sldImg"/>
          </p:nvPr>
        </p:nvSpPr>
        <p:spPr>
          <a:xfrm>
            <a:off x="719138" y="1163638"/>
            <a:ext cx="5584825" cy="3141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2" name="Google Shape;1402;p24:notes"/>
          <p:cNvSpPr txBox="1"/>
          <p:nvPr>
            <p:ph idx="1" type="body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" lvl="0" marL="1174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1403" name="Google Shape;1403;p24:notes"/>
          <p:cNvSpPr txBox="1"/>
          <p:nvPr>
            <p:ph idx="3" type="hdr"/>
          </p:nvPr>
        </p:nvSpPr>
        <p:spPr>
          <a:xfrm>
            <a:off x="0" y="1"/>
            <a:ext cx="3043238" cy="46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24:notes"/>
          <p:cNvSpPr txBox="1"/>
          <p:nvPr>
            <p:ph idx="11" type="ftr"/>
          </p:nvPr>
        </p:nvSpPr>
        <p:spPr>
          <a:xfrm>
            <a:off x="0" y="8842376"/>
            <a:ext cx="3043238" cy="466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24:notes"/>
          <p:cNvSpPr txBox="1"/>
          <p:nvPr>
            <p:ph idx="12" type="sldNum"/>
          </p:nvPr>
        </p:nvSpPr>
        <p:spPr>
          <a:xfrm>
            <a:off x="3978275" y="8842376"/>
            <a:ext cx="3043238" cy="466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5:notes"/>
          <p:cNvSpPr txBox="1"/>
          <p:nvPr>
            <p:ph idx="1" type="body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4" name="Google Shape;1434;p25:notes"/>
          <p:cNvSpPr/>
          <p:nvPr>
            <p:ph idx="2" type="sldImg"/>
          </p:nvPr>
        </p:nvSpPr>
        <p:spPr>
          <a:xfrm>
            <a:off x="719138" y="1163638"/>
            <a:ext cx="5584825" cy="3141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26:notes"/>
          <p:cNvSpPr txBox="1"/>
          <p:nvPr>
            <p:ph idx="1" type="body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26:notes"/>
          <p:cNvSpPr/>
          <p:nvPr>
            <p:ph idx="2" type="sldImg"/>
          </p:nvPr>
        </p:nvSpPr>
        <p:spPr>
          <a:xfrm>
            <a:off x="719138" y="1163638"/>
            <a:ext cx="5584825" cy="3141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27:notes"/>
          <p:cNvSpPr txBox="1"/>
          <p:nvPr>
            <p:ph idx="1" type="body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27:notes"/>
          <p:cNvSpPr/>
          <p:nvPr>
            <p:ph idx="2" type="sldImg"/>
          </p:nvPr>
        </p:nvSpPr>
        <p:spPr>
          <a:xfrm>
            <a:off x="719138" y="1163638"/>
            <a:ext cx="5584825" cy="3141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6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28:notes"/>
          <p:cNvSpPr txBox="1"/>
          <p:nvPr>
            <p:ph idx="1" type="body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28:notes"/>
          <p:cNvSpPr/>
          <p:nvPr>
            <p:ph idx="2" type="sldImg"/>
          </p:nvPr>
        </p:nvSpPr>
        <p:spPr>
          <a:xfrm>
            <a:off x="719138" y="1163638"/>
            <a:ext cx="5584825" cy="3141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:notes"/>
          <p:cNvSpPr txBox="1"/>
          <p:nvPr>
            <p:ph idx="1" type="body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:notes"/>
          <p:cNvSpPr/>
          <p:nvPr>
            <p:ph idx="2" type="sldImg"/>
          </p:nvPr>
        </p:nvSpPr>
        <p:spPr>
          <a:xfrm>
            <a:off x="719138" y="1163638"/>
            <a:ext cx="5584825" cy="3141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:notes"/>
          <p:cNvSpPr/>
          <p:nvPr>
            <p:ph idx="2" type="sldImg"/>
          </p:nvPr>
        </p:nvSpPr>
        <p:spPr>
          <a:xfrm>
            <a:off x="719138" y="1163638"/>
            <a:ext cx="5584825" cy="3141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p4:notes"/>
          <p:cNvSpPr txBox="1"/>
          <p:nvPr>
            <p:ph idx="1" type="body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" lvl="0" marL="1174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36" name="Google Shape;436;p4:notes"/>
          <p:cNvSpPr txBox="1"/>
          <p:nvPr>
            <p:ph idx="12" type="sldNum"/>
          </p:nvPr>
        </p:nvSpPr>
        <p:spPr>
          <a:xfrm>
            <a:off x="3978275" y="8842376"/>
            <a:ext cx="3043238" cy="466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:notes"/>
          <p:cNvSpPr/>
          <p:nvPr>
            <p:ph idx="2" type="sldImg"/>
          </p:nvPr>
        </p:nvSpPr>
        <p:spPr>
          <a:xfrm>
            <a:off x="719138" y="1163638"/>
            <a:ext cx="5584825" cy="3141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5:notes"/>
          <p:cNvSpPr txBox="1"/>
          <p:nvPr>
            <p:ph idx="1" type="body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" lvl="0" marL="1174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56" name="Google Shape;456;p5:notes"/>
          <p:cNvSpPr txBox="1"/>
          <p:nvPr>
            <p:ph idx="12" type="sldNum"/>
          </p:nvPr>
        </p:nvSpPr>
        <p:spPr>
          <a:xfrm>
            <a:off x="3978275" y="8842376"/>
            <a:ext cx="3043238" cy="466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:notes"/>
          <p:cNvSpPr/>
          <p:nvPr>
            <p:ph idx="2" type="sldImg"/>
          </p:nvPr>
        </p:nvSpPr>
        <p:spPr>
          <a:xfrm>
            <a:off x="719138" y="1163638"/>
            <a:ext cx="5584825" cy="3141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9" name="Google Shape;479;p6:notes"/>
          <p:cNvSpPr txBox="1"/>
          <p:nvPr>
            <p:ph idx="1" type="body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" lvl="0" marL="1174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480" name="Google Shape;480;p6:notes"/>
          <p:cNvSpPr txBox="1"/>
          <p:nvPr>
            <p:ph idx="12" type="sldNum"/>
          </p:nvPr>
        </p:nvSpPr>
        <p:spPr>
          <a:xfrm>
            <a:off x="3978275" y="8842376"/>
            <a:ext cx="3043238" cy="466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:notes"/>
          <p:cNvSpPr/>
          <p:nvPr>
            <p:ph idx="2" type="sldImg"/>
          </p:nvPr>
        </p:nvSpPr>
        <p:spPr>
          <a:xfrm>
            <a:off x="719138" y="1163638"/>
            <a:ext cx="5584825" cy="3141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6" name="Google Shape;506;p7:notes"/>
          <p:cNvSpPr txBox="1"/>
          <p:nvPr>
            <p:ph idx="1" type="body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507" name="Google Shape;507;p7:notes"/>
          <p:cNvSpPr txBox="1"/>
          <p:nvPr>
            <p:ph idx="12" type="sldNum"/>
          </p:nvPr>
        </p:nvSpPr>
        <p:spPr>
          <a:xfrm>
            <a:off x="3978275" y="8842376"/>
            <a:ext cx="3043238" cy="466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/>
          <p:cNvSpPr/>
          <p:nvPr>
            <p:ph idx="2" type="sldImg"/>
          </p:nvPr>
        </p:nvSpPr>
        <p:spPr>
          <a:xfrm>
            <a:off x="4516438" y="6921500"/>
            <a:ext cx="2687637" cy="15128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p8:notes"/>
          <p:cNvSpPr txBox="1"/>
          <p:nvPr>
            <p:ph idx="1" type="body"/>
          </p:nvPr>
        </p:nvSpPr>
        <p:spPr>
          <a:xfrm>
            <a:off x="396415" y="1314911"/>
            <a:ext cx="6230270" cy="52596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" lvl="0" marL="1174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/>
          </a:p>
        </p:txBody>
      </p:sp>
      <p:sp>
        <p:nvSpPr>
          <p:cNvPr id="532" name="Google Shape;532;p8:notes"/>
          <p:cNvSpPr txBox="1"/>
          <p:nvPr>
            <p:ph idx="3" type="hdr"/>
          </p:nvPr>
        </p:nvSpPr>
        <p:spPr>
          <a:xfrm>
            <a:off x="399926" y="329698"/>
            <a:ext cx="4476874" cy="418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8:notes"/>
          <p:cNvSpPr txBox="1"/>
          <p:nvPr>
            <p:ph idx="12" type="sldNum"/>
          </p:nvPr>
        </p:nvSpPr>
        <p:spPr>
          <a:xfrm>
            <a:off x="5699651" y="8780243"/>
            <a:ext cx="927049" cy="2513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:notes"/>
          <p:cNvSpPr txBox="1"/>
          <p:nvPr>
            <p:ph idx="1" type="body"/>
          </p:nvPr>
        </p:nvSpPr>
        <p:spPr>
          <a:xfrm>
            <a:off x="701676" y="4479925"/>
            <a:ext cx="5619750" cy="36655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9:notes"/>
          <p:cNvSpPr/>
          <p:nvPr>
            <p:ph idx="2" type="sldImg"/>
          </p:nvPr>
        </p:nvSpPr>
        <p:spPr>
          <a:xfrm>
            <a:off x="719138" y="1163638"/>
            <a:ext cx="5584825" cy="31416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Charcoal - IQVIA">
  <p:cSld name="Cover Charcoal - IQVIA">
    <p:bg>
      <p:bgPr>
        <a:gradFill>
          <a:gsLst>
            <a:gs pos="0">
              <a:schemeClr val="dk1"/>
            </a:gs>
            <a:gs pos="20000">
              <a:schemeClr val="dk1"/>
            </a:gs>
            <a:gs pos="80000">
              <a:srgbClr val="606B71"/>
            </a:gs>
            <a:gs pos="100000">
              <a:srgbClr val="606B71"/>
            </a:gs>
          </a:gsLst>
          <a:lin ang="2700000" scaled="0"/>
        </a:gra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0"/>
          <p:cNvSpPr txBox="1"/>
          <p:nvPr/>
        </p:nvSpPr>
        <p:spPr>
          <a:xfrm>
            <a:off x="730897" y="6519948"/>
            <a:ext cx="7722832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59CA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959CA0"/>
                </a:solidFill>
                <a:latin typeface="Arial"/>
                <a:ea typeface="Arial"/>
                <a:cs typeface="Arial"/>
                <a:sym typeface="Arial"/>
              </a:rPr>
              <a:t>© 2021. All rights reserved. IQVIA</a:t>
            </a:r>
            <a:r>
              <a:rPr b="0" baseline="30000" i="0" lang="en-US" sz="800" u="none" cap="none" strike="noStrike">
                <a:solidFill>
                  <a:srgbClr val="959CA0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r>
              <a:rPr b="0" i="0" lang="en-US" sz="800" u="none" cap="none" strike="noStrike">
                <a:solidFill>
                  <a:srgbClr val="959CA0"/>
                </a:solidFill>
                <a:latin typeface="Arial"/>
                <a:ea typeface="Arial"/>
                <a:cs typeface="Arial"/>
                <a:sym typeface="Arial"/>
              </a:rPr>
              <a:t> is a registered trademark of IQVIA Inc. in the United States, the European Union, and various other countries. </a:t>
            </a:r>
            <a:endParaRPr b="0" i="0" sz="800" u="none" cap="none" strike="noStrike">
              <a:solidFill>
                <a:srgbClr val="959C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30"/>
          <p:cNvSpPr txBox="1"/>
          <p:nvPr>
            <p:ph idx="1" type="body"/>
          </p:nvPr>
        </p:nvSpPr>
        <p:spPr>
          <a:xfrm>
            <a:off x="743329" y="3681765"/>
            <a:ext cx="6349838" cy="1195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  <a:defRPr b="0" i="1" sz="2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30"/>
          <p:cNvSpPr txBox="1"/>
          <p:nvPr>
            <p:ph type="ctrTitle"/>
          </p:nvPr>
        </p:nvSpPr>
        <p:spPr>
          <a:xfrm>
            <a:off x="743330" y="1271573"/>
            <a:ext cx="7921554" cy="22423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" name="Google Shape;61;p30"/>
          <p:cNvSpPr txBox="1"/>
          <p:nvPr>
            <p:ph idx="2" type="subTitle"/>
          </p:nvPr>
        </p:nvSpPr>
        <p:spPr>
          <a:xfrm>
            <a:off x="743329" y="5518464"/>
            <a:ext cx="6349838" cy="669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62" name="Google Shape;62;p30"/>
          <p:cNvGrpSpPr/>
          <p:nvPr/>
        </p:nvGrpSpPr>
        <p:grpSpPr>
          <a:xfrm>
            <a:off x="7036244" y="2752016"/>
            <a:ext cx="5155756" cy="3703320"/>
            <a:chOff x="7036244" y="2752016"/>
            <a:chExt cx="5155756" cy="3703320"/>
          </a:xfrm>
        </p:grpSpPr>
        <p:sp>
          <p:nvSpPr>
            <p:cNvPr id="63" name="Google Shape;63;p30"/>
            <p:cNvSpPr/>
            <p:nvPr/>
          </p:nvSpPr>
          <p:spPr>
            <a:xfrm>
              <a:off x="9432234" y="2752016"/>
              <a:ext cx="2759766" cy="549150"/>
            </a:xfrm>
            <a:custGeom>
              <a:rect b="b" l="l" r="r" t="t"/>
              <a:pathLst>
                <a:path extrusionOk="0" h="549150" w="2759766">
                  <a:moveTo>
                    <a:pt x="274575" y="0"/>
                  </a:moveTo>
                  <a:lnTo>
                    <a:pt x="276476" y="192"/>
                  </a:lnTo>
                  <a:lnTo>
                    <a:pt x="276476" y="0"/>
                  </a:lnTo>
                  <a:lnTo>
                    <a:pt x="1832666" y="0"/>
                  </a:lnTo>
                  <a:lnTo>
                    <a:pt x="2706584" y="0"/>
                  </a:lnTo>
                  <a:lnTo>
                    <a:pt x="2759766" y="0"/>
                  </a:lnTo>
                  <a:lnTo>
                    <a:pt x="2759766" y="549150"/>
                  </a:lnTo>
                  <a:lnTo>
                    <a:pt x="2706584" y="549150"/>
                  </a:lnTo>
                  <a:lnTo>
                    <a:pt x="1832666" y="549150"/>
                  </a:lnTo>
                  <a:lnTo>
                    <a:pt x="276476" y="549150"/>
                  </a:lnTo>
                  <a:lnTo>
                    <a:pt x="276476" y="548958"/>
                  </a:lnTo>
                  <a:lnTo>
                    <a:pt x="274575" y="549150"/>
                  </a:lnTo>
                  <a:cubicBezTo>
                    <a:pt x="122931" y="549150"/>
                    <a:pt x="0" y="426219"/>
                    <a:pt x="0" y="274575"/>
                  </a:cubicBezTo>
                  <a:cubicBezTo>
                    <a:pt x="0" y="122932"/>
                    <a:pt x="122931" y="0"/>
                    <a:pt x="274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0"/>
            <p:cNvSpPr/>
            <p:nvPr/>
          </p:nvSpPr>
          <p:spPr>
            <a:xfrm>
              <a:off x="7850557" y="5906186"/>
              <a:ext cx="4341443" cy="549150"/>
            </a:xfrm>
            <a:custGeom>
              <a:rect b="b" l="l" r="r" t="t"/>
              <a:pathLst>
                <a:path extrusionOk="0" h="549150" w="4341443">
                  <a:moveTo>
                    <a:pt x="274575" y="0"/>
                  </a:moveTo>
                  <a:lnTo>
                    <a:pt x="276477" y="192"/>
                  </a:lnTo>
                  <a:lnTo>
                    <a:pt x="276477" y="0"/>
                  </a:lnTo>
                  <a:lnTo>
                    <a:pt x="3414343" y="0"/>
                  </a:lnTo>
                  <a:lnTo>
                    <a:pt x="4288263" y="0"/>
                  </a:lnTo>
                  <a:lnTo>
                    <a:pt x="4341443" y="0"/>
                  </a:lnTo>
                  <a:lnTo>
                    <a:pt x="4341443" y="549150"/>
                  </a:lnTo>
                  <a:lnTo>
                    <a:pt x="4288263" y="549150"/>
                  </a:lnTo>
                  <a:lnTo>
                    <a:pt x="3414343" y="549150"/>
                  </a:lnTo>
                  <a:lnTo>
                    <a:pt x="276477" y="549150"/>
                  </a:lnTo>
                  <a:lnTo>
                    <a:pt x="276477" y="548959"/>
                  </a:lnTo>
                  <a:lnTo>
                    <a:pt x="274575" y="549150"/>
                  </a:lnTo>
                  <a:cubicBezTo>
                    <a:pt x="122932" y="549150"/>
                    <a:pt x="0" y="426219"/>
                    <a:pt x="0" y="274575"/>
                  </a:cubicBezTo>
                  <a:cubicBezTo>
                    <a:pt x="0" y="122932"/>
                    <a:pt x="122932" y="0"/>
                    <a:pt x="274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0"/>
            <p:cNvSpPr/>
            <p:nvPr/>
          </p:nvSpPr>
          <p:spPr>
            <a:xfrm>
              <a:off x="7451067" y="3804028"/>
              <a:ext cx="4740933" cy="549150"/>
            </a:xfrm>
            <a:custGeom>
              <a:rect b="b" l="l" r="r" t="t"/>
              <a:pathLst>
                <a:path extrusionOk="0" h="549150" w="4740933">
                  <a:moveTo>
                    <a:pt x="274073" y="0"/>
                  </a:moveTo>
                  <a:lnTo>
                    <a:pt x="278104" y="407"/>
                  </a:lnTo>
                  <a:lnTo>
                    <a:pt x="278104" y="0"/>
                  </a:lnTo>
                  <a:lnTo>
                    <a:pt x="3813833" y="0"/>
                  </a:lnTo>
                  <a:lnTo>
                    <a:pt x="4687752" y="0"/>
                  </a:lnTo>
                  <a:lnTo>
                    <a:pt x="4740933" y="0"/>
                  </a:lnTo>
                  <a:lnTo>
                    <a:pt x="4740933" y="549150"/>
                  </a:lnTo>
                  <a:lnTo>
                    <a:pt x="4687752" y="549150"/>
                  </a:lnTo>
                  <a:lnTo>
                    <a:pt x="3813833" y="549150"/>
                  </a:lnTo>
                  <a:lnTo>
                    <a:pt x="278104" y="549150"/>
                  </a:lnTo>
                  <a:lnTo>
                    <a:pt x="278104" y="547742"/>
                  </a:lnTo>
                  <a:lnTo>
                    <a:pt x="274073" y="548148"/>
                  </a:lnTo>
                  <a:cubicBezTo>
                    <a:pt x="122707" y="548148"/>
                    <a:pt x="0" y="425441"/>
                    <a:pt x="0" y="274074"/>
                  </a:cubicBezTo>
                  <a:cubicBezTo>
                    <a:pt x="0" y="122707"/>
                    <a:pt x="122707" y="0"/>
                    <a:pt x="274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0"/>
            <p:cNvSpPr/>
            <p:nvPr/>
          </p:nvSpPr>
          <p:spPr>
            <a:xfrm>
              <a:off x="7036244" y="4854606"/>
              <a:ext cx="5155756" cy="549150"/>
            </a:xfrm>
            <a:custGeom>
              <a:rect b="b" l="l" r="r" t="t"/>
              <a:pathLst>
                <a:path extrusionOk="0" h="549150" w="5155756">
                  <a:moveTo>
                    <a:pt x="299044" y="0"/>
                  </a:moveTo>
                  <a:lnTo>
                    <a:pt x="300889" y="171"/>
                  </a:lnTo>
                  <a:lnTo>
                    <a:pt x="300889" y="0"/>
                  </a:lnTo>
                  <a:lnTo>
                    <a:pt x="4228656" y="0"/>
                  </a:lnTo>
                  <a:lnTo>
                    <a:pt x="5103517" y="0"/>
                  </a:lnTo>
                  <a:lnTo>
                    <a:pt x="5155756" y="0"/>
                  </a:lnTo>
                  <a:lnTo>
                    <a:pt x="5155756" y="549150"/>
                  </a:lnTo>
                  <a:lnTo>
                    <a:pt x="5103517" y="549150"/>
                  </a:lnTo>
                  <a:lnTo>
                    <a:pt x="4228656" y="549150"/>
                  </a:lnTo>
                  <a:lnTo>
                    <a:pt x="300889" y="549150"/>
                  </a:lnTo>
                  <a:lnTo>
                    <a:pt x="300889" y="548980"/>
                  </a:lnTo>
                  <a:lnTo>
                    <a:pt x="299044" y="549150"/>
                  </a:lnTo>
                  <a:cubicBezTo>
                    <a:pt x="133887" y="549150"/>
                    <a:pt x="0" y="426219"/>
                    <a:pt x="0" y="274575"/>
                  </a:cubicBezTo>
                  <a:cubicBezTo>
                    <a:pt x="0" y="122932"/>
                    <a:pt x="133887" y="0"/>
                    <a:pt x="299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7" name="Google Shape;6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03678" y="443432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9917" y="735457"/>
            <a:ext cx="22479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03678" y="443432"/>
            <a:ext cx="0" cy="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IQVIA">
  <p:cSld name="Title and Content - IQVIA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9"/>
          <p:cNvSpPr txBox="1"/>
          <p:nvPr>
            <p:ph idx="1" type="body"/>
          </p:nvPr>
        </p:nvSpPr>
        <p:spPr>
          <a:xfrm>
            <a:off x="384694" y="1286359"/>
            <a:ext cx="11338560" cy="499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39"/>
          <p:cNvSpPr txBox="1"/>
          <p:nvPr>
            <p:ph type="title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7" name="Google Shape;167;p39"/>
          <p:cNvSpPr txBox="1"/>
          <p:nvPr>
            <p:ph idx="11" type="ftr"/>
          </p:nvPr>
        </p:nvSpPr>
        <p:spPr>
          <a:xfrm>
            <a:off x="384694" y="6387858"/>
            <a:ext cx="9285484" cy="338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9"/>
          <p:cNvSpPr txBox="1"/>
          <p:nvPr/>
        </p:nvSpPr>
        <p:spPr>
          <a:xfrm>
            <a:off x="11723254" y="6544746"/>
            <a:ext cx="353088" cy="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800">
                <a:solidFill>
                  <a:srgbClr val="959CA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rgbClr val="959C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6299" y="6535995"/>
            <a:ext cx="1143000" cy="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_Callout Opt1 - IQVIA">
  <p:cSld name="Title and Content_Callout Opt1 - IQVIA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6299" y="6535995"/>
            <a:ext cx="1143000" cy="21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40"/>
          <p:cNvCxnSpPr/>
          <p:nvPr/>
        </p:nvCxnSpPr>
        <p:spPr>
          <a:xfrm>
            <a:off x="8132063" y="1784927"/>
            <a:ext cx="4148329" cy="0"/>
          </a:xfrm>
          <a:prstGeom prst="straightConnector1">
            <a:avLst/>
          </a:prstGeom>
          <a:noFill/>
          <a:ln cap="rnd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" name="Google Shape;173;p40"/>
          <p:cNvSpPr txBox="1"/>
          <p:nvPr>
            <p:ph idx="1" type="body"/>
          </p:nvPr>
        </p:nvSpPr>
        <p:spPr>
          <a:xfrm>
            <a:off x="384694" y="1702626"/>
            <a:ext cx="7492481" cy="45778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40"/>
          <p:cNvSpPr txBox="1"/>
          <p:nvPr>
            <p:ph idx="2" type="body"/>
          </p:nvPr>
        </p:nvSpPr>
        <p:spPr>
          <a:xfrm>
            <a:off x="8132063" y="1876358"/>
            <a:ext cx="3764662" cy="44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4045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5" name="Google Shape;175;p40"/>
          <p:cNvSpPr txBox="1"/>
          <p:nvPr>
            <p:ph idx="3" type="body"/>
          </p:nvPr>
        </p:nvSpPr>
        <p:spPr>
          <a:xfrm>
            <a:off x="384694" y="1081826"/>
            <a:ext cx="11338560" cy="402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40"/>
          <p:cNvSpPr txBox="1"/>
          <p:nvPr>
            <p:ph type="title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7" name="Google Shape;177;p40"/>
          <p:cNvSpPr txBox="1"/>
          <p:nvPr>
            <p:ph idx="11" type="ftr"/>
          </p:nvPr>
        </p:nvSpPr>
        <p:spPr>
          <a:xfrm>
            <a:off x="384694" y="6387858"/>
            <a:ext cx="9285484" cy="338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40"/>
          <p:cNvSpPr txBox="1"/>
          <p:nvPr/>
        </p:nvSpPr>
        <p:spPr>
          <a:xfrm>
            <a:off x="11723254" y="6544746"/>
            <a:ext cx="353088" cy="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800">
                <a:solidFill>
                  <a:srgbClr val="959CA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rgbClr val="959C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_Callout Opt2 - IQVIA">
  <p:cSld name="Title and Content_Callout Opt2 - IQVIA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1"/>
          <p:cNvSpPr txBox="1"/>
          <p:nvPr>
            <p:ph idx="1" type="body"/>
          </p:nvPr>
        </p:nvSpPr>
        <p:spPr>
          <a:xfrm>
            <a:off x="384694" y="1702626"/>
            <a:ext cx="7492481" cy="45778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41"/>
          <p:cNvSpPr txBox="1"/>
          <p:nvPr>
            <p:ph idx="2" type="body"/>
          </p:nvPr>
        </p:nvSpPr>
        <p:spPr>
          <a:xfrm>
            <a:off x="8132063" y="1876358"/>
            <a:ext cx="3764662" cy="4404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4045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•"/>
              <a:defRPr b="0" i="0" sz="2133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41"/>
          <p:cNvSpPr txBox="1"/>
          <p:nvPr>
            <p:ph idx="3" type="body"/>
          </p:nvPr>
        </p:nvSpPr>
        <p:spPr>
          <a:xfrm>
            <a:off x="384694" y="1081826"/>
            <a:ext cx="11338560" cy="402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1"/>
          <p:cNvSpPr txBox="1"/>
          <p:nvPr>
            <p:ph type="title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4" name="Google Shape;184;p41"/>
          <p:cNvSpPr txBox="1"/>
          <p:nvPr>
            <p:ph idx="11" type="ftr"/>
          </p:nvPr>
        </p:nvSpPr>
        <p:spPr>
          <a:xfrm>
            <a:off x="384694" y="6387858"/>
            <a:ext cx="9285484" cy="338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5" name="Google Shape;185;p41"/>
          <p:cNvCxnSpPr/>
          <p:nvPr/>
        </p:nvCxnSpPr>
        <p:spPr>
          <a:xfrm>
            <a:off x="8132063" y="1784927"/>
            <a:ext cx="4148329" cy="0"/>
          </a:xfrm>
          <a:prstGeom prst="straightConnector1">
            <a:avLst/>
          </a:prstGeom>
          <a:noFill/>
          <a:ln cap="rnd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" name="Google Shape;186;p41"/>
          <p:cNvSpPr txBox="1"/>
          <p:nvPr/>
        </p:nvSpPr>
        <p:spPr>
          <a:xfrm>
            <a:off x="11723254" y="6544746"/>
            <a:ext cx="353088" cy="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800">
                <a:solidFill>
                  <a:srgbClr val="959CA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rgbClr val="959C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6299" y="6535995"/>
            <a:ext cx="1143000" cy="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- IQVIA">
  <p:cSld name="Two Column - IQVIA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2"/>
          <p:cNvSpPr txBox="1"/>
          <p:nvPr>
            <p:ph idx="1" type="body"/>
          </p:nvPr>
        </p:nvSpPr>
        <p:spPr>
          <a:xfrm>
            <a:off x="6191135" y="1702626"/>
            <a:ext cx="5532119" cy="4581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42"/>
          <p:cNvSpPr txBox="1"/>
          <p:nvPr>
            <p:ph idx="2" type="body"/>
          </p:nvPr>
        </p:nvSpPr>
        <p:spPr>
          <a:xfrm>
            <a:off x="384694" y="1702626"/>
            <a:ext cx="5532119" cy="4577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42"/>
          <p:cNvSpPr txBox="1"/>
          <p:nvPr>
            <p:ph idx="3" type="body"/>
          </p:nvPr>
        </p:nvSpPr>
        <p:spPr>
          <a:xfrm>
            <a:off x="384694" y="1081826"/>
            <a:ext cx="11338560" cy="402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42"/>
          <p:cNvSpPr txBox="1"/>
          <p:nvPr>
            <p:ph type="title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3" name="Google Shape;193;p42"/>
          <p:cNvSpPr txBox="1"/>
          <p:nvPr>
            <p:ph idx="11" type="ftr"/>
          </p:nvPr>
        </p:nvSpPr>
        <p:spPr>
          <a:xfrm>
            <a:off x="384694" y="6387858"/>
            <a:ext cx="9285484" cy="338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42"/>
          <p:cNvSpPr txBox="1"/>
          <p:nvPr/>
        </p:nvSpPr>
        <p:spPr>
          <a:xfrm>
            <a:off x="11723254" y="6544746"/>
            <a:ext cx="353088" cy="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800">
                <a:solidFill>
                  <a:srgbClr val="959CA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rgbClr val="959C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6299" y="6535995"/>
            <a:ext cx="1143000" cy="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_NoSubhead - IQVIA">
  <p:cSld name="Two Column_NoSubhead - IQVIA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3"/>
          <p:cNvSpPr txBox="1"/>
          <p:nvPr>
            <p:ph idx="1" type="body"/>
          </p:nvPr>
        </p:nvSpPr>
        <p:spPr>
          <a:xfrm>
            <a:off x="6191135" y="1286358"/>
            <a:ext cx="5532119" cy="49941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43"/>
          <p:cNvSpPr txBox="1"/>
          <p:nvPr>
            <p:ph idx="2" type="body"/>
          </p:nvPr>
        </p:nvSpPr>
        <p:spPr>
          <a:xfrm>
            <a:off x="384694" y="1286358"/>
            <a:ext cx="5532119" cy="4994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9" name="Google Shape;199;p43"/>
          <p:cNvSpPr txBox="1"/>
          <p:nvPr>
            <p:ph type="title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0" name="Google Shape;200;p43"/>
          <p:cNvSpPr txBox="1"/>
          <p:nvPr>
            <p:ph idx="11" type="ftr"/>
          </p:nvPr>
        </p:nvSpPr>
        <p:spPr>
          <a:xfrm>
            <a:off x="384694" y="6387858"/>
            <a:ext cx="9285484" cy="338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43"/>
          <p:cNvSpPr txBox="1"/>
          <p:nvPr/>
        </p:nvSpPr>
        <p:spPr>
          <a:xfrm>
            <a:off x="11723254" y="6544746"/>
            <a:ext cx="353088" cy="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800">
                <a:solidFill>
                  <a:srgbClr val="959CA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rgbClr val="959C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6299" y="6535995"/>
            <a:ext cx="1143000" cy="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- IQVIA">
  <p:cSld name="Three Column - IQVIA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4"/>
          <p:cNvSpPr txBox="1"/>
          <p:nvPr>
            <p:ph idx="1" type="body"/>
          </p:nvPr>
        </p:nvSpPr>
        <p:spPr>
          <a:xfrm>
            <a:off x="384694" y="1702626"/>
            <a:ext cx="3621024" cy="45778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44"/>
          <p:cNvSpPr txBox="1"/>
          <p:nvPr>
            <p:ph idx="2" type="body"/>
          </p:nvPr>
        </p:nvSpPr>
        <p:spPr>
          <a:xfrm>
            <a:off x="8102230" y="1702627"/>
            <a:ext cx="3621024" cy="4577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44"/>
          <p:cNvSpPr txBox="1"/>
          <p:nvPr>
            <p:ph idx="3" type="body"/>
          </p:nvPr>
        </p:nvSpPr>
        <p:spPr>
          <a:xfrm>
            <a:off x="4243462" y="1702627"/>
            <a:ext cx="3621024" cy="45778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7" name="Google Shape;207;p44"/>
          <p:cNvSpPr txBox="1"/>
          <p:nvPr>
            <p:ph idx="4" type="body"/>
          </p:nvPr>
        </p:nvSpPr>
        <p:spPr>
          <a:xfrm>
            <a:off x="384694" y="1081826"/>
            <a:ext cx="11338560" cy="402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8" name="Google Shape;208;p44"/>
          <p:cNvSpPr txBox="1"/>
          <p:nvPr>
            <p:ph type="title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9" name="Google Shape;209;p44"/>
          <p:cNvSpPr txBox="1"/>
          <p:nvPr>
            <p:ph idx="11" type="ftr"/>
          </p:nvPr>
        </p:nvSpPr>
        <p:spPr>
          <a:xfrm>
            <a:off x="384694" y="6387858"/>
            <a:ext cx="9285484" cy="338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44"/>
          <p:cNvSpPr txBox="1"/>
          <p:nvPr/>
        </p:nvSpPr>
        <p:spPr>
          <a:xfrm>
            <a:off x="11723254" y="6544746"/>
            <a:ext cx="353088" cy="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800">
                <a:solidFill>
                  <a:srgbClr val="959CA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rgbClr val="959C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6299" y="6535995"/>
            <a:ext cx="1143000" cy="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ogo Only - IQVIA">
  <p:cSld name="Logo Only - IQVIA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5"/>
          <p:cNvSpPr txBox="1"/>
          <p:nvPr>
            <p:ph idx="11" type="ftr"/>
          </p:nvPr>
        </p:nvSpPr>
        <p:spPr>
          <a:xfrm>
            <a:off x="384694" y="6387858"/>
            <a:ext cx="9285484" cy="338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45"/>
          <p:cNvSpPr txBox="1"/>
          <p:nvPr/>
        </p:nvSpPr>
        <p:spPr>
          <a:xfrm>
            <a:off x="11723254" y="6544746"/>
            <a:ext cx="353088" cy="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800">
                <a:solidFill>
                  <a:srgbClr val="959CA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rgbClr val="959C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6299" y="6535995"/>
            <a:ext cx="1143000" cy="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IQVIA">
  <p:cSld name="Blank - IQVIA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6"/>
          <p:cNvSpPr txBox="1"/>
          <p:nvPr/>
        </p:nvSpPr>
        <p:spPr>
          <a:xfrm>
            <a:off x="11723254" y="6544746"/>
            <a:ext cx="353088" cy="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800">
                <a:solidFill>
                  <a:srgbClr val="959CA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rgbClr val="959C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_Two Column - IQVIA">
  <p:cSld name="Table of Contents_Two Column - IQVIA"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7"/>
          <p:cNvSpPr/>
          <p:nvPr/>
        </p:nvSpPr>
        <p:spPr>
          <a:xfrm>
            <a:off x="353568" y="0"/>
            <a:ext cx="11484864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7"/>
          <p:cNvSpPr txBox="1"/>
          <p:nvPr>
            <p:ph idx="1" type="body"/>
          </p:nvPr>
        </p:nvSpPr>
        <p:spPr>
          <a:xfrm>
            <a:off x="1962418" y="1561892"/>
            <a:ext cx="4442783" cy="47126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TR"/>
              <a:buChar char="+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1" name="Google Shape;221;p47"/>
          <p:cNvSpPr txBox="1"/>
          <p:nvPr>
            <p:ph type="title"/>
          </p:nvPr>
        </p:nvSpPr>
        <p:spPr>
          <a:xfrm>
            <a:off x="1962418" y="823398"/>
            <a:ext cx="9163983" cy="59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222" name="Google Shape;222;p47"/>
          <p:cNvGrpSpPr/>
          <p:nvPr/>
        </p:nvGrpSpPr>
        <p:grpSpPr>
          <a:xfrm>
            <a:off x="-1" y="260324"/>
            <a:ext cx="1250388" cy="1575820"/>
            <a:chOff x="-1" y="260324"/>
            <a:chExt cx="1250388" cy="1575820"/>
          </a:xfrm>
        </p:grpSpPr>
        <p:grpSp>
          <p:nvGrpSpPr>
            <p:cNvPr id="223" name="Google Shape;223;p47"/>
            <p:cNvGrpSpPr/>
            <p:nvPr/>
          </p:nvGrpSpPr>
          <p:grpSpPr>
            <a:xfrm>
              <a:off x="686264" y="1652391"/>
              <a:ext cx="564123" cy="183753"/>
              <a:chOff x="876236" y="5534957"/>
              <a:chExt cx="1674271" cy="545364"/>
            </a:xfrm>
          </p:grpSpPr>
          <p:sp>
            <p:nvSpPr>
              <p:cNvPr id="224" name="Google Shape;224;p47"/>
              <p:cNvSpPr/>
              <p:nvPr/>
            </p:nvSpPr>
            <p:spPr>
              <a:xfrm>
                <a:off x="1154393" y="5534957"/>
                <a:ext cx="1117582" cy="5453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47"/>
              <p:cNvSpPr/>
              <p:nvPr/>
            </p:nvSpPr>
            <p:spPr>
              <a:xfrm>
                <a:off x="2005143" y="5534957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47"/>
              <p:cNvSpPr/>
              <p:nvPr/>
            </p:nvSpPr>
            <p:spPr>
              <a:xfrm>
                <a:off x="876236" y="5534957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7" name="Google Shape;227;p47"/>
            <p:cNvGrpSpPr/>
            <p:nvPr/>
          </p:nvGrpSpPr>
          <p:grpSpPr>
            <a:xfrm>
              <a:off x="864211" y="1304375"/>
              <a:ext cx="386176" cy="183753"/>
              <a:chOff x="1404367" y="4502072"/>
              <a:chExt cx="1146140" cy="545364"/>
            </a:xfrm>
          </p:grpSpPr>
          <p:sp>
            <p:nvSpPr>
              <p:cNvPr id="228" name="Google Shape;228;p47"/>
              <p:cNvSpPr/>
              <p:nvPr/>
            </p:nvSpPr>
            <p:spPr>
              <a:xfrm>
                <a:off x="1682197" y="4502072"/>
                <a:ext cx="589775" cy="5453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47"/>
              <p:cNvSpPr/>
              <p:nvPr/>
            </p:nvSpPr>
            <p:spPr>
              <a:xfrm>
                <a:off x="2005143" y="4502072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47"/>
              <p:cNvSpPr/>
              <p:nvPr/>
            </p:nvSpPr>
            <p:spPr>
              <a:xfrm>
                <a:off x="1404367" y="4502072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1" name="Google Shape;231;p47"/>
            <p:cNvGrpSpPr/>
            <p:nvPr/>
          </p:nvGrpSpPr>
          <p:grpSpPr>
            <a:xfrm>
              <a:off x="917753" y="956358"/>
              <a:ext cx="332634" cy="183753"/>
              <a:chOff x="1560101" y="3469185"/>
              <a:chExt cx="987231" cy="545364"/>
            </a:xfrm>
          </p:grpSpPr>
          <p:sp>
            <p:nvSpPr>
              <p:cNvPr id="232" name="Google Shape;232;p47"/>
              <p:cNvSpPr/>
              <p:nvPr/>
            </p:nvSpPr>
            <p:spPr>
              <a:xfrm>
                <a:off x="1560101" y="3469185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47"/>
              <p:cNvSpPr/>
              <p:nvPr/>
            </p:nvSpPr>
            <p:spPr>
              <a:xfrm>
                <a:off x="1825936" y="3469185"/>
                <a:ext cx="446037" cy="5453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47"/>
              <p:cNvSpPr/>
              <p:nvPr/>
            </p:nvSpPr>
            <p:spPr>
              <a:xfrm>
                <a:off x="2001968" y="3469185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5" name="Google Shape;235;p47"/>
            <p:cNvGrpSpPr/>
            <p:nvPr/>
          </p:nvGrpSpPr>
          <p:grpSpPr>
            <a:xfrm>
              <a:off x="868078" y="608341"/>
              <a:ext cx="382309" cy="183753"/>
              <a:chOff x="1415887" y="2436300"/>
              <a:chExt cx="1134663" cy="545364"/>
            </a:xfrm>
          </p:grpSpPr>
          <p:sp>
            <p:nvSpPr>
              <p:cNvPr id="236" name="Google Shape;236;p47"/>
              <p:cNvSpPr/>
              <p:nvPr/>
            </p:nvSpPr>
            <p:spPr>
              <a:xfrm>
                <a:off x="2005186" y="2436300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47"/>
              <p:cNvSpPr/>
              <p:nvPr/>
            </p:nvSpPr>
            <p:spPr>
              <a:xfrm>
                <a:off x="1415887" y="2436300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47"/>
              <p:cNvSpPr/>
              <p:nvPr/>
            </p:nvSpPr>
            <p:spPr>
              <a:xfrm>
                <a:off x="1682240" y="2436300"/>
                <a:ext cx="589731" cy="5453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Google Shape;239;p47"/>
            <p:cNvGrpSpPr/>
            <p:nvPr/>
          </p:nvGrpSpPr>
          <p:grpSpPr>
            <a:xfrm>
              <a:off x="693506" y="260324"/>
              <a:ext cx="556881" cy="183753"/>
              <a:chOff x="898206" y="1403413"/>
              <a:chExt cx="1652778" cy="545364"/>
            </a:xfrm>
          </p:grpSpPr>
          <p:sp>
            <p:nvSpPr>
              <p:cNvPr id="240" name="Google Shape;240;p47"/>
              <p:cNvSpPr/>
              <p:nvPr/>
            </p:nvSpPr>
            <p:spPr>
              <a:xfrm>
                <a:off x="2005620" y="1403413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47"/>
              <p:cNvSpPr/>
              <p:nvPr/>
            </p:nvSpPr>
            <p:spPr>
              <a:xfrm>
                <a:off x="898206" y="1403413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47"/>
              <p:cNvSpPr/>
              <p:nvPr/>
            </p:nvSpPr>
            <p:spPr>
              <a:xfrm>
                <a:off x="1164538" y="1403413"/>
                <a:ext cx="1117581" cy="5453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3" name="Google Shape;243;p47"/>
            <p:cNvSpPr/>
            <p:nvPr/>
          </p:nvSpPr>
          <p:spPr>
            <a:xfrm>
              <a:off x="0" y="260324"/>
              <a:ext cx="550424" cy="183006"/>
            </a:xfrm>
            <a:custGeom>
              <a:rect b="b" l="l" r="r" t="t"/>
              <a:pathLst>
                <a:path extrusionOk="0" h="183006" w="550424">
                  <a:moveTo>
                    <a:pt x="0" y="0"/>
                  </a:moveTo>
                  <a:lnTo>
                    <a:pt x="456956" y="0"/>
                  </a:lnTo>
                  <a:lnTo>
                    <a:pt x="456956" y="397"/>
                  </a:lnTo>
                  <a:lnTo>
                    <a:pt x="458921" y="0"/>
                  </a:lnTo>
                  <a:cubicBezTo>
                    <a:pt x="509457" y="0"/>
                    <a:pt x="550424" y="40967"/>
                    <a:pt x="550424" y="91503"/>
                  </a:cubicBezTo>
                  <a:cubicBezTo>
                    <a:pt x="550424" y="142039"/>
                    <a:pt x="509457" y="183006"/>
                    <a:pt x="458921" y="183006"/>
                  </a:cubicBezTo>
                  <a:lnTo>
                    <a:pt x="456956" y="182609"/>
                  </a:lnTo>
                  <a:lnTo>
                    <a:pt x="456956" y="183006"/>
                  </a:lnTo>
                  <a:lnTo>
                    <a:pt x="0" y="1830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47"/>
            <p:cNvSpPr/>
            <p:nvPr/>
          </p:nvSpPr>
          <p:spPr>
            <a:xfrm>
              <a:off x="-1" y="608341"/>
              <a:ext cx="733596" cy="182880"/>
            </a:xfrm>
            <a:custGeom>
              <a:rect b="b" l="l" r="r" t="t"/>
              <a:pathLst>
                <a:path extrusionOk="0" h="182880" w="733596">
                  <a:moveTo>
                    <a:pt x="0" y="0"/>
                  </a:moveTo>
                  <a:lnTo>
                    <a:pt x="642156" y="0"/>
                  </a:lnTo>
                  <a:cubicBezTo>
                    <a:pt x="692657" y="0"/>
                    <a:pt x="733596" y="40939"/>
                    <a:pt x="733596" y="91440"/>
                  </a:cubicBezTo>
                  <a:cubicBezTo>
                    <a:pt x="733596" y="141941"/>
                    <a:pt x="692657" y="182880"/>
                    <a:pt x="642156" y="182880"/>
                  </a:cubicBezTo>
                  <a:lnTo>
                    <a:pt x="0" y="182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47"/>
            <p:cNvSpPr/>
            <p:nvPr/>
          </p:nvSpPr>
          <p:spPr>
            <a:xfrm>
              <a:off x="0" y="952508"/>
              <a:ext cx="786403" cy="183006"/>
            </a:xfrm>
            <a:custGeom>
              <a:rect b="b" l="l" r="r" t="t"/>
              <a:pathLst>
                <a:path extrusionOk="0" h="183006" w="786403">
                  <a:moveTo>
                    <a:pt x="0" y="0"/>
                  </a:moveTo>
                  <a:lnTo>
                    <a:pt x="692936" y="0"/>
                  </a:lnTo>
                  <a:lnTo>
                    <a:pt x="692936" y="397"/>
                  </a:lnTo>
                  <a:lnTo>
                    <a:pt x="694900" y="0"/>
                  </a:lnTo>
                  <a:cubicBezTo>
                    <a:pt x="745436" y="0"/>
                    <a:pt x="786403" y="40967"/>
                    <a:pt x="786403" y="91503"/>
                  </a:cubicBezTo>
                  <a:cubicBezTo>
                    <a:pt x="786403" y="142039"/>
                    <a:pt x="745436" y="183006"/>
                    <a:pt x="694900" y="183006"/>
                  </a:cubicBezTo>
                  <a:lnTo>
                    <a:pt x="692936" y="182610"/>
                  </a:lnTo>
                  <a:lnTo>
                    <a:pt x="692936" y="183006"/>
                  </a:lnTo>
                  <a:lnTo>
                    <a:pt x="0" y="1830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7"/>
            <p:cNvSpPr/>
            <p:nvPr/>
          </p:nvSpPr>
          <p:spPr>
            <a:xfrm>
              <a:off x="-1" y="1304902"/>
              <a:ext cx="733596" cy="182880"/>
            </a:xfrm>
            <a:custGeom>
              <a:rect b="b" l="l" r="r" t="t"/>
              <a:pathLst>
                <a:path extrusionOk="0" h="182880" w="733596">
                  <a:moveTo>
                    <a:pt x="0" y="0"/>
                  </a:moveTo>
                  <a:lnTo>
                    <a:pt x="642156" y="0"/>
                  </a:lnTo>
                  <a:cubicBezTo>
                    <a:pt x="692657" y="0"/>
                    <a:pt x="733596" y="40939"/>
                    <a:pt x="733596" y="91440"/>
                  </a:cubicBezTo>
                  <a:cubicBezTo>
                    <a:pt x="733596" y="141941"/>
                    <a:pt x="692657" y="182880"/>
                    <a:pt x="642156" y="182880"/>
                  </a:cubicBezTo>
                  <a:lnTo>
                    <a:pt x="0" y="182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7"/>
            <p:cNvSpPr/>
            <p:nvPr/>
          </p:nvSpPr>
          <p:spPr>
            <a:xfrm>
              <a:off x="0" y="1649603"/>
              <a:ext cx="550424" cy="183006"/>
            </a:xfrm>
            <a:custGeom>
              <a:rect b="b" l="l" r="r" t="t"/>
              <a:pathLst>
                <a:path extrusionOk="0" h="183006" w="550424">
                  <a:moveTo>
                    <a:pt x="0" y="0"/>
                  </a:moveTo>
                  <a:lnTo>
                    <a:pt x="456956" y="0"/>
                  </a:lnTo>
                  <a:lnTo>
                    <a:pt x="456956" y="397"/>
                  </a:lnTo>
                  <a:lnTo>
                    <a:pt x="458921" y="0"/>
                  </a:lnTo>
                  <a:cubicBezTo>
                    <a:pt x="509457" y="0"/>
                    <a:pt x="550424" y="40967"/>
                    <a:pt x="550424" y="91503"/>
                  </a:cubicBezTo>
                  <a:cubicBezTo>
                    <a:pt x="550424" y="142039"/>
                    <a:pt x="509457" y="183006"/>
                    <a:pt x="458921" y="183006"/>
                  </a:cubicBezTo>
                  <a:lnTo>
                    <a:pt x="456956" y="182609"/>
                  </a:lnTo>
                  <a:lnTo>
                    <a:pt x="456956" y="183006"/>
                  </a:lnTo>
                  <a:lnTo>
                    <a:pt x="0" y="1830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" name="Google Shape;248;p47"/>
          <p:cNvSpPr txBox="1"/>
          <p:nvPr/>
        </p:nvSpPr>
        <p:spPr>
          <a:xfrm>
            <a:off x="11723254" y="6544746"/>
            <a:ext cx="353088" cy="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800">
                <a:solidFill>
                  <a:srgbClr val="959CA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rgbClr val="959C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47"/>
          <p:cNvSpPr txBox="1"/>
          <p:nvPr>
            <p:ph idx="2" type="body"/>
          </p:nvPr>
        </p:nvSpPr>
        <p:spPr>
          <a:xfrm>
            <a:off x="6679523" y="1561892"/>
            <a:ext cx="4446878" cy="47126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TR"/>
              <a:buChar char="+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50" name="Google Shape;25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6299" y="6535995"/>
            <a:ext cx="1143000" cy="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hoto Left - IQVIA">
  <p:cSld name="Half Photo Left - IQVIA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48"/>
          <p:cNvPicPr preferRelativeResize="0"/>
          <p:nvPr>
            <p:ph idx="2" type="pic"/>
          </p:nvPr>
        </p:nvPicPr>
        <p:blipFill/>
        <p:spPr>
          <a:xfrm>
            <a:off x="0" y="0"/>
            <a:ext cx="6108192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53" name="Google Shape;253;p48"/>
          <p:cNvSpPr txBox="1"/>
          <p:nvPr>
            <p:ph idx="1" type="body"/>
          </p:nvPr>
        </p:nvSpPr>
        <p:spPr>
          <a:xfrm>
            <a:off x="6503691" y="2079330"/>
            <a:ext cx="5219563" cy="4201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4" name="Google Shape;254;p48"/>
          <p:cNvSpPr txBox="1"/>
          <p:nvPr>
            <p:ph type="title"/>
          </p:nvPr>
        </p:nvSpPr>
        <p:spPr>
          <a:xfrm>
            <a:off x="6485711" y="1079592"/>
            <a:ext cx="5237542" cy="7682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5" name="Google Shape;255;p48"/>
          <p:cNvSpPr txBox="1"/>
          <p:nvPr>
            <p:ph idx="11" type="ftr"/>
          </p:nvPr>
        </p:nvSpPr>
        <p:spPr>
          <a:xfrm>
            <a:off x="6485710" y="6387858"/>
            <a:ext cx="3184467" cy="338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48"/>
          <p:cNvSpPr txBox="1"/>
          <p:nvPr/>
        </p:nvSpPr>
        <p:spPr>
          <a:xfrm>
            <a:off x="11723254" y="6544746"/>
            <a:ext cx="353088" cy="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800">
                <a:solidFill>
                  <a:srgbClr val="959CA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rgbClr val="959C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8"/>
          <p:cNvSpPr txBox="1"/>
          <p:nvPr>
            <p:ph idx="3" type="body"/>
          </p:nvPr>
        </p:nvSpPr>
        <p:spPr>
          <a:xfrm>
            <a:off x="0" y="6969760"/>
            <a:ext cx="8016949" cy="302910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58" name="Google Shape;25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76299" y="6535995"/>
            <a:ext cx="1143000" cy="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_Subhead - IQVIA">
  <p:cSld name="Title and Content_Subhead - IQVIA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1"/>
          <p:cNvSpPr txBox="1"/>
          <p:nvPr>
            <p:ph idx="1" type="body"/>
          </p:nvPr>
        </p:nvSpPr>
        <p:spPr>
          <a:xfrm>
            <a:off x="384694" y="1702630"/>
            <a:ext cx="11338560" cy="4577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31"/>
          <p:cNvSpPr txBox="1"/>
          <p:nvPr>
            <p:ph idx="2" type="body"/>
          </p:nvPr>
        </p:nvSpPr>
        <p:spPr>
          <a:xfrm>
            <a:off x="384694" y="1081826"/>
            <a:ext cx="11338560" cy="402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31"/>
          <p:cNvSpPr txBox="1"/>
          <p:nvPr>
            <p:ph type="title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31"/>
          <p:cNvSpPr txBox="1"/>
          <p:nvPr>
            <p:ph idx="11" type="ftr"/>
          </p:nvPr>
        </p:nvSpPr>
        <p:spPr>
          <a:xfrm>
            <a:off x="384694" y="6387858"/>
            <a:ext cx="9285484" cy="338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1"/>
          <p:cNvSpPr txBox="1"/>
          <p:nvPr/>
        </p:nvSpPr>
        <p:spPr>
          <a:xfrm>
            <a:off x="11723254" y="6544746"/>
            <a:ext cx="353088" cy="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959CA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959C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6299" y="6535995"/>
            <a:ext cx="1143000" cy="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lf Photo Right - IQVIA">
  <p:cSld name="Half Photo Right - IQVIA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9"/>
          <p:cNvPicPr preferRelativeResize="0"/>
          <p:nvPr>
            <p:ph idx="2" type="pic"/>
          </p:nvPr>
        </p:nvPicPr>
        <p:blipFill/>
        <p:spPr>
          <a:xfrm>
            <a:off x="6083808" y="0"/>
            <a:ext cx="6108192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61" name="Google Shape;261;p49"/>
          <p:cNvSpPr txBox="1"/>
          <p:nvPr/>
        </p:nvSpPr>
        <p:spPr>
          <a:xfrm>
            <a:off x="11723254" y="6544746"/>
            <a:ext cx="353088" cy="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9"/>
          <p:cNvSpPr txBox="1"/>
          <p:nvPr>
            <p:ph idx="1" type="body"/>
          </p:nvPr>
        </p:nvSpPr>
        <p:spPr>
          <a:xfrm>
            <a:off x="0" y="6969760"/>
            <a:ext cx="8016949" cy="302910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3" name="Google Shape;263;p49"/>
          <p:cNvSpPr txBox="1"/>
          <p:nvPr>
            <p:ph type="title"/>
          </p:nvPr>
        </p:nvSpPr>
        <p:spPr>
          <a:xfrm>
            <a:off x="384694" y="1079592"/>
            <a:ext cx="5237543" cy="7682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4" name="Google Shape;264;p49"/>
          <p:cNvSpPr txBox="1"/>
          <p:nvPr>
            <p:ph idx="11" type="ftr"/>
          </p:nvPr>
        </p:nvSpPr>
        <p:spPr>
          <a:xfrm>
            <a:off x="384694" y="6387858"/>
            <a:ext cx="5237543" cy="338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49"/>
          <p:cNvSpPr txBox="1"/>
          <p:nvPr>
            <p:ph idx="3" type="body"/>
          </p:nvPr>
        </p:nvSpPr>
        <p:spPr>
          <a:xfrm>
            <a:off x="402674" y="2079330"/>
            <a:ext cx="5219563" cy="4201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-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hoto Left - IQVIA">
  <p:cSld name="Divider Photo Left - IQVIA"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0"/>
          <p:cNvPicPr preferRelativeResize="0"/>
          <p:nvPr>
            <p:ph idx="2" type="pic"/>
          </p:nvPr>
        </p:nvPicPr>
        <p:blipFill/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68" name="Google Shape;268;p50"/>
          <p:cNvSpPr txBox="1"/>
          <p:nvPr>
            <p:ph type="title"/>
          </p:nvPr>
        </p:nvSpPr>
        <p:spPr>
          <a:xfrm>
            <a:off x="1044112" y="0"/>
            <a:ext cx="4114799" cy="29718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9" name="Google Shape;269;p50"/>
          <p:cNvSpPr txBox="1"/>
          <p:nvPr/>
        </p:nvSpPr>
        <p:spPr>
          <a:xfrm>
            <a:off x="11708455" y="6548145"/>
            <a:ext cx="367888" cy="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50"/>
          <p:cNvSpPr txBox="1"/>
          <p:nvPr>
            <p:ph idx="1" type="body"/>
          </p:nvPr>
        </p:nvSpPr>
        <p:spPr>
          <a:xfrm>
            <a:off x="0" y="6969760"/>
            <a:ext cx="8016949" cy="302910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Photo Right - IQVIA">
  <p:cSld name="Divider Photo Right - IQVIA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1"/>
          <p:cNvPicPr preferRelativeResize="0"/>
          <p:nvPr>
            <p:ph idx="2" type="pic"/>
          </p:nvPr>
        </p:nvPicPr>
        <p:blipFill/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</p:pic>
      <p:sp>
        <p:nvSpPr>
          <p:cNvPr id="273" name="Google Shape;273;p51"/>
          <p:cNvSpPr txBox="1"/>
          <p:nvPr/>
        </p:nvSpPr>
        <p:spPr>
          <a:xfrm>
            <a:off x="11708455" y="6548145"/>
            <a:ext cx="367888" cy="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51"/>
          <p:cNvSpPr txBox="1"/>
          <p:nvPr>
            <p:ph type="title"/>
          </p:nvPr>
        </p:nvSpPr>
        <p:spPr>
          <a:xfrm>
            <a:off x="7033089" y="0"/>
            <a:ext cx="4114799" cy="29718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ctr" bIns="45700" lIns="274300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5" name="Google Shape;275;p51"/>
          <p:cNvSpPr txBox="1"/>
          <p:nvPr>
            <p:ph idx="1" type="body"/>
          </p:nvPr>
        </p:nvSpPr>
        <p:spPr>
          <a:xfrm>
            <a:off x="0" y="6969760"/>
            <a:ext cx="8016949" cy="302910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- IQVIA">
  <p:cSld name="Divider - IQVIA">
    <p:bg>
      <p:bgPr>
        <a:gradFill>
          <a:gsLst>
            <a:gs pos="0">
              <a:schemeClr val="dk1"/>
            </a:gs>
            <a:gs pos="20000">
              <a:schemeClr val="dk1"/>
            </a:gs>
            <a:gs pos="80000">
              <a:srgbClr val="606B71"/>
            </a:gs>
            <a:gs pos="100000">
              <a:srgbClr val="606B71"/>
            </a:gs>
          </a:gsLst>
          <a:lin ang="2700000" scaled="0"/>
        </a:gra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"/>
          <p:cNvSpPr txBox="1"/>
          <p:nvPr>
            <p:ph type="title"/>
          </p:nvPr>
        </p:nvSpPr>
        <p:spPr>
          <a:xfrm>
            <a:off x="1036858" y="1795535"/>
            <a:ext cx="5588846" cy="43419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8" name="Google Shape;278;p52"/>
          <p:cNvSpPr txBox="1"/>
          <p:nvPr/>
        </p:nvSpPr>
        <p:spPr>
          <a:xfrm>
            <a:off x="11708455" y="6548145"/>
            <a:ext cx="367888" cy="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9" name="Google Shape;279;p52"/>
          <p:cNvGrpSpPr/>
          <p:nvPr/>
        </p:nvGrpSpPr>
        <p:grpSpPr>
          <a:xfrm>
            <a:off x="7036244" y="2752016"/>
            <a:ext cx="5155756" cy="3703320"/>
            <a:chOff x="7036244" y="2752016"/>
            <a:chExt cx="5155756" cy="3703320"/>
          </a:xfrm>
        </p:grpSpPr>
        <p:sp>
          <p:nvSpPr>
            <p:cNvPr id="280" name="Google Shape;280;p52"/>
            <p:cNvSpPr/>
            <p:nvPr/>
          </p:nvSpPr>
          <p:spPr>
            <a:xfrm>
              <a:off x="9432234" y="2752016"/>
              <a:ext cx="2759766" cy="549150"/>
            </a:xfrm>
            <a:custGeom>
              <a:rect b="b" l="l" r="r" t="t"/>
              <a:pathLst>
                <a:path extrusionOk="0" h="549150" w="2759766">
                  <a:moveTo>
                    <a:pt x="274575" y="0"/>
                  </a:moveTo>
                  <a:lnTo>
                    <a:pt x="276476" y="192"/>
                  </a:lnTo>
                  <a:lnTo>
                    <a:pt x="276476" y="0"/>
                  </a:lnTo>
                  <a:lnTo>
                    <a:pt x="1832666" y="0"/>
                  </a:lnTo>
                  <a:lnTo>
                    <a:pt x="2706584" y="0"/>
                  </a:lnTo>
                  <a:lnTo>
                    <a:pt x="2759766" y="0"/>
                  </a:lnTo>
                  <a:lnTo>
                    <a:pt x="2759766" y="549150"/>
                  </a:lnTo>
                  <a:lnTo>
                    <a:pt x="2706584" y="549150"/>
                  </a:lnTo>
                  <a:lnTo>
                    <a:pt x="1832666" y="549150"/>
                  </a:lnTo>
                  <a:lnTo>
                    <a:pt x="276476" y="549150"/>
                  </a:lnTo>
                  <a:lnTo>
                    <a:pt x="276476" y="548958"/>
                  </a:lnTo>
                  <a:lnTo>
                    <a:pt x="274575" y="549150"/>
                  </a:lnTo>
                  <a:cubicBezTo>
                    <a:pt x="122931" y="549150"/>
                    <a:pt x="0" y="426219"/>
                    <a:pt x="0" y="274575"/>
                  </a:cubicBezTo>
                  <a:cubicBezTo>
                    <a:pt x="0" y="122932"/>
                    <a:pt x="122931" y="0"/>
                    <a:pt x="274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52"/>
            <p:cNvSpPr/>
            <p:nvPr/>
          </p:nvSpPr>
          <p:spPr>
            <a:xfrm>
              <a:off x="7850557" y="5906186"/>
              <a:ext cx="4341443" cy="549150"/>
            </a:xfrm>
            <a:custGeom>
              <a:rect b="b" l="l" r="r" t="t"/>
              <a:pathLst>
                <a:path extrusionOk="0" h="549150" w="4341443">
                  <a:moveTo>
                    <a:pt x="274575" y="0"/>
                  </a:moveTo>
                  <a:lnTo>
                    <a:pt x="276477" y="192"/>
                  </a:lnTo>
                  <a:lnTo>
                    <a:pt x="276477" y="0"/>
                  </a:lnTo>
                  <a:lnTo>
                    <a:pt x="3414343" y="0"/>
                  </a:lnTo>
                  <a:lnTo>
                    <a:pt x="4288263" y="0"/>
                  </a:lnTo>
                  <a:lnTo>
                    <a:pt x="4341443" y="0"/>
                  </a:lnTo>
                  <a:lnTo>
                    <a:pt x="4341443" y="549150"/>
                  </a:lnTo>
                  <a:lnTo>
                    <a:pt x="4288263" y="549150"/>
                  </a:lnTo>
                  <a:lnTo>
                    <a:pt x="3414343" y="549150"/>
                  </a:lnTo>
                  <a:lnTo>
                    <a:pt x="276477" y="549150"/>
                  </a:lnTo>
                  <a:lnTo>
                    <a:pt x="276477" y="548959"/>
                  </a:lnTo>
                  <a:lnTo>
                    <a:pt x="274575" y="549150"/>
                  </a:lnTo>
                  <a:cubicBezTo>
                    <a:pt x="122932" y="549150"/>
                    <a:pt x="0" y="426219"/>
                    <a:pt x="0" y="274575"/>
                  </a:cubicBezTo>
                  <a:cubicBezTo>
                    <a:pt x="0" y="122932"/>
                    <a:pt x="122932" y="0"/>
                    <a:pt x="274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2"/>
            <p:cNvSpPr/>
            <p:nvPr/>
          </p:nvSpPr>
          <p:spPr>
            <a:xfrm>
              <a:off x="7451067" y="3804028"/>
              <a:ext cx="4740933" cy="549150"/>
            </a:xfrm>
            <a:custGeom>
              <a:rect b="b" l="l" r="r" t="t"/>
              <a:pathLst>
                <a:path extrusionOk="0" h="549150" w="4740933">
                  <a:moveTo>
                    <a:pt x="274073" y="0"/>
                  </a:moveTo>
                  <a:lnTo>
                    <a:pt x="278104" y="407"/>
                  </a:lnTo>
                  <a:lnTo>
                    <a:pt x="278104" y="0"/>
                  </a:lnTo>
                  <a:lnTo>
                    <a:pt x="3813833" y="0"/>
                  </a:lnTo>
                  <a:lnTo>
                    <a:pt x="4687752" y="0"/>
                  </a:lnTo>
                  <a:lnTo>
                    <a:pt x="4740933" y="0"/>
                  </a:lnTo>
                  <a:lnTo>
                    <a:pt x="4740933" y="549150"/>
                  </a:lnTo>
                  <a:lnTo>
                    <a:pt x="4687752" y="549150"/>
                  </a:lnTo>
                  <a:lnTo>
                    <a:pt x="3813833" y="549150"/>
                  </a:lnTo>
                  <a:lnTo>
                    <a:pt x="278104" y="549150"/>
                  </a:lnTo>
                  <a:lnTo>
                    <a:pt x="278104" y="547742"/>
                  </a:lnTo>
                  <a:lnTo>
                    <a:pt x="274073" y="548148"/>
                  </a:lnTo>
                  <a:cubicBezTo>
                    <a:pt x="122707" y="548148"/>
                    <a:pt x="0" y="425441"/>
                    <a:pt x="0" y="274074"/>
                  </a:cubicBezTo>
                  <a:cubicBezTo>
                    <a:pt x="0" y="122707"/>
                    <a:pt x="122707" y="0"/>
                    <a:pt x="274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52"/>
            <p:cNvSpPr/>
            <p:nvPr/>
          </p:nvSpPr>
          <p:spPr>
            <a:xfrm>
              <a:off x="7036244" y="4854606"/>
              <a:ext cx="5155756" cy="549150"/>
            </a:xfrm>
            <a:custGeom>
              <a:rect b="b" l="l" r="r" t="t"/>
              <a:pathLst>
                <a:path extrusionOk="0" h="549150" w="5155756">
                  <a:moveTo>
                    <a:pt x="299044" y="0"/>
                  </a:moveTo>
                  <a:lnTo>
                    <a:pt x="300889" y="171"/>
                  </a:lnTo>
                  <a:lnTo>
                    <a:pt x="300889" y="0"/>
                  </a:lnTo>
                  <a:lnTo>
                    <a:pt x="4228656" y="0"/>
                  </a:lnTo>
                  <a:lnTo>
                    <a:pt x="5103517" y="0"/>
                  </a:lnTo>
                  <a:lnTo>
                    <a:pt x="5155756" y="0"/>
                  </a:lnTo>
                  <a:lnTo>
                    <a:pt x="5155756" y="549150"/>
                  </a:lnTo>
                  <a:lnTo>
                    <a:pt x="5103517" y="549150"/>
                  </a:lnTo>
                  <a:lnTo>
                    <a:pt x="4228656" y="549150"/>
                  </a:lnTo>
                  <a:lnTo>
                    <a:pt x="300889" y="549150"/>
                  </a:lnTo>
                  <a:lnTo>
                    <a:pt x="300889" y="548980"/>
                  </a:lnTo>
                  <a:lnTo>
                    <a:pt x="299044" y="549150"/>
                  </a:lnTo>
                  <a:cubicBezTo>
                    <a:pt x="133887" y="549150"/>
                    <a:pt x="0" y="426219"/>
                    <a:pt x="0" y="274575"/>
                  </a:cubicBezTo>
                  <a:cubicBezTo>
                    <a:pt x="0" y="122932"/>
                    <a:pt x="133887" y="0"/>
                    <a:pt x="299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4" name="Google Shape;284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99917" y="735457"/>
            <a:ext cx="22479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Light Grey - IQVIA">
  <p:cSld name="Divider Light Grey - IQVIA">
    <p:bg>
      <p:bgPr>
        <a:solidFill>
          <a:srgbClr val="F4F4F4"/>
        </a:soli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99917" y="735457"/>
            <a:ext cx="2247900" cy="4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53"/>
          <p:cNvSpPr txBox="1"/>
          <p:nvPr>
            <p:ph type="title"/>
          </p:nvPr>
        </p:nvSpPr>
        <p:spPr>
          <a:xfrm>
            <a:off x="1036858" y="1795535"/>
            <a:ext cx="5588846" cy="43419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8" name="Google Shape;288;p53"/>
          <p:cNvSpPr txBox="1"/>
          <p:nvPr/>
        </p:nvSpPr>
        <p:spPr>
          <a:xfrm>
            <a:off x="11708455" y="6548145"/>
            <a:ext cx="367888" cy="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9" name="Google Shape;289;p53"/>
          <p:cNvGrpSpPr/>
          <p:nvPr/>
        </p:nvGrpSpPr>
        <p:grpSpPr>
          <a:xfrm>
            <a:off x="7036244" y="2752016"/>
            <a:ext cx="5155756" cy="3703320"/>
            <a:chOff x="7036244" y="2752016"/>
            <a:chExt cx="5155756" cy="3703320"/>
          </a:xfrm>
        </p:grpSpPr>
        <p:sp>
          <p:nvSpPr>
            <p:cNvPr id="290" name="Google Shape;290;p53"/>
            <p:cNvSpPr/>
            <p:nvPr/>
          </p:nvSpPr>
          <p:spPr>
            <a:xfrm>
              <a:off x="9432234" y="2752016"/>
              <a:ext cx="2759766" cy="549150"/>
            </a:xfrm>
            <a:custGeom>
              <a:rect b="b" l="l" r="r" t="t"/>
              <a:pathLst>
                <a:path extrusionOk="0" h="549150" w="2759766">
                  <a:moveTo>
                    <a:pt x="274575" y="0"/>
                  </a:moveTo>
                  <a:lnTo>
                    <a:pt x="276476" y="192"/>
                  </a:lnTo>
                  <a:lnTo>
                    <a:pt x="276476" y="0"/>
                  </a:lnTo>
                  <a:lnTo>
                    <a:pt x="1832666" y="0"/>
                  </a:lnTo>
                  <a:lnTo>
                    <a:pt x="2706584" y="0"/>
                  </a:lnTo>
                  <a:lnTo>
                    <a:pt x="2759766" y="0"/>
                  </a:lnTo>
                  <a:lnTo>
                    <a:pt x="2759766" y="549150"/>
                  </a:lnTo>
                  <a:lnTo>
                    <a:pt x="2706584" y="549150"/>
                  </a:lnTo>
                  <a:lnTo>
                    <a:pt x="1832666" y="549150"/>
                  </a:lnTo>
                  <a:lnTo>
                    <a:pt x="276476" y="549150"/>
                  </a:lnTo>
                  <a:lnTo>
                    <a:pt x="276476" y="548958"/>
                  </a:lnTo>
                  <a:lnTo>
                    <a:pt x="274575" y="549150"/>
                  </a:lnTo>
                  <a:cubicBezTo>
                    <a:pt x="122931" y="549150"/>
                    <a:pt x="0" y="426219"/>
                    <a:pt x="0" y="274575"/>
                  </a:cubicBezTo>
                  <a:cubicBezTo>
                    <a:pt x="0" y="122932"/>
                    <a:pt x="122931" y="0"/>
                    <a:pt x="274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53"/>
            <p:cNvSpPr/>
            <p:nvPr/>
          </p:nvSpPr>
          <p:spPr>
            <a:xfrm>
              <a:off x="7850557" y="5906186"/>
              <a:ext cx="4341443" cy="549150"/>
            </a:xfrm>
            <a:custGeom>
              <a:rect b="b" l="l" r="r" t="t"/>
              <a:pathLst>
                <a:path extrusionOk="0" h="549150" w="4341443">
                  <a:moveTo>
                    <a:pt x="274575" y="0"/>
                  </a:moveTo>
                  <a:lnTo>
                    <a:pt x="276477" y="192"/>
                  </a:lnTo>
                  <a:lnTo>
                    <a:pt x="276477" y="0"/>
                  </a:lnTo>
                  <a:lnTo>
                    <a:pt x="3414343" y="0"/>
                  </a:lnTo>
                  <a:lnTo>
                    <a:pt x="4288263" y="0"/>
                  </a:lnTo>
                  <a:lnTo>
                    <a:pt x="4341443" y="0"/>
                  </a:lnTo>
                  <a:lnTo>
                    <a:pt x="4341443" y="549150"/>
                  </a:lnTo>
                  <a:lnTo>
                    <a:pt x="4288263" y="549150"/>
                  </a:lnTo>
                  <a:lnTo>
                    <a:pt x="3414343" y="549150"/>
                  </a:lnTo>
                  <a:lnTo>
                    <a:pt x="276477" y="549150"/>
                  </a:lnTo>
                  <a:lnTo>
                    <a:pt x="276477" y="548959"/>
                  </a:lnTo>
                  <a:lnTo>
                    <a:pt x="274575" y="549150"/>
                  </a:lnTo>
                  <a:cubicBezTo>
                    <a:pt x="122932" y="549150"/>
                    <a:pt x="0" y="426219"/>
                    <a:pt x="0" y="274575"/>
                  </a:cubicBezTo>
                  <a:cubicBezTo>
                    <a:pt x="0" y="122932"/>
                    <a:pt x="122932" y="0"/>
                    <a:pt x="274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3"/>
            <p:cNvSpPr/>
            <p:nvPr/>
          </p:nvSpPr>
          <p:spPr>
            <a:xfrm>
              <a:off x="7451067" y="3804028"/>
              <a:ext cx="4740933" cy="549150"/>
            </a:xfrm>
            <a:custGeom>
              <a:rect b="b" l="l" r="r" t="t"/>
              <a:pathLst>
                <a:path extrusionOk="0" h="549150" w="4740933">
                  <a:moveTo>
                    <a:pt x="274073" y="0"/>
                  </a:moveTo>
                  <a:lnTo>
                    <a:pt x="278104" y="407"/>
                  </a:lnTo>
                  <a:lnTo>
                    <a:pt x="278104" y="0"/>
                  </a:lnTo>
                  <a:lnTo>
                    <a:pt x="3813833" y="0"/>
                  </a:lnTo>
                  <a:lnTo>
                    <a:pt x="4687752" y="0"/>
                  </a:lnTo>
                  <a:lnTo>
                    <a:pt x="4740933" y="0"/>
                  </a:lnTo>
                  <a:lnTo>
                    <a:pt x="4740933" y="549150"/>
                  </a:lnTo>
                  <a:lnTo>
                    <a:pt x="4687752" y="549150"/>
                  </a:lnTo>
                  <a:lnTo>
                    <a:pt x="3813833" y="549150"/>
                  </a:lnTo>
                  <a:lnTo>
                    <a:pt x="278104" y="549150"/>
                  </a:lnTo>
                  <a:lnTo>
                    <a:pt x="278104" y="547742"/>
                  </a:lnTo>
                  <a:lnTo>
                    <a:pt x="274073" y="548148"/>
                  </a:lnTo>
                  <a:cubicBezTo>
                    <a:pt x="122707" y="548148"/>
                    <a:pt x="0" y="425441"/>
                    <a:pt x="0" y="274074"/>
                  </a:cubicBezTo>
                  <a:cubicBezTo>
                    <a:pt x="0" y="122707"/>
                    <a:pt x="122707" y="0"/>
                    <a:pt x="274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53"/>
            <p:cNvSpPr/>
            <p:nvPr/>
          </p:nvSpPr>
          <p:spPr>
            <a:xfrm>
              <a:off x="7036244" y="4854606"/>
              <a:ext cx="5155756" cy="549150"/>
            </a:xfrm>
            <a:custGeom>
              <a:rect b="b" l="l" r="r" t="t"/>
              <a:pathLst>
                <a:path extrusionOk="0" h="549150" w="5155756">
                  <a:moveTo>
                    <a:pt x="299044" y="0"/>
                  </a:moveTo>
                  <a:lnTo>
                    <a:pt x="300889" y="171"/>
                  </a:lnTo>
                  <a:lnTo>
                    <a:pt x="300889" y="0"/>
                  </a:lnTo>
                  <a:lnTo>
                    <a:pt x="4228656" y="0"/>
                  </a:lnTo>
                  <a:lnTo>
                    <a:pt x="5103517" y="0"/>
                  </a:lnTo>
                  <a:lnTo>
                    <a:pt x="5155756" y="0"/>
                  </a:lnTo>
                  <a:lnTo>
                    <a:pt x="5155756" y="549150"/>
                  </a:lnTo>
                  <a:lnTo>
                    <a:pt x="5103517" y="549150"/>
                  </a:lnTo>
                  <a:lnTo>
                    <a:pt x="4228656" y="549150"/>
                  </a:lnTo>
                  <a:lnTo>
                    <a:pt x="300889" y="549150"/>
                  </a:lnTo>
                  <a:lnTo>
                    <a:pt x="300889" y="548980"/>
                  </a:lnTo>
                  <a:lnTo>
                    <a:pt x="299044" y="549150"/>
                  </a:lnTo>
                  <a:cubicBezTo>
                    <a:pt x="133887" y="549150"/>
                    <a:pt x="0" y="426219"/>
                    <a:pt x="0" y="274575"/>
                  </a:cubicBezTo>
                  <a:cubicBezTo>
                    <a:pt x="0" y="122932"/>
                    <a:pt x="133887" y="0"/>
                    <a:pt x="299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IQVIA">
  <p:cSld name="Quote - IQVIA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4"/>
          <p:cNvSpPr/>
          <p:nvPr/>
        </p:nvSpPr>
        <p:spPr>
          <a:xfrm>
            <a:off x="353877" y="-1"/>
            <a:ext cx="11484246" cy="6858001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54"/>
          <p:cNvGrpSpPr/>
          <p:nvPr/>
        </p:nvGrpSpPr>
        <p:grpSpPr>
          <a:xfrm>
            <a:off x="7036244" y="2752016"/>
            <a:ext cx="5155756" cy="3703320"/>
            <a:chOff x="7036244" y="2752016"/>
            <a:chExt cx="5155756" cy="3703320"/>
          </a:xfrm>
        </p:grpSpPr>
        <p:sp>
          <p:nvSpPr>
            <p:cNvPr id="297" name="Google Shape;297;p54"/>
            <p:cNvSpPr/>
            <p:nvPr/>
          </p:nvSpPr>
          <p:spPr>
            <a:xfrm>
              <a:off x="9432234" y="2752016"/>
              <a:ext cx="2759766" cy="549150"/>
            </a:xfrm>
            <a:custGeom>
              <a:rect b="b" l="l" r="r" t="t"/>
              <a:pathLst>
                <a:path extrusionOk="0" h="549150" w="2759766">
                  <a:moveTo>
                    <a:pt x="274575" y="0"/>
                  </a:moveTo>
                  <a:lnTo>
                    <a:pt x="276476" y="192"/>
                  </a:lnTo>
                  <a:lnTo>
                    <a:pt x="276476" y="0"/>
                  </a:lnTo>
                  <a:lnTo>
                    <a:pt x="1832666" y="0"/>
                  </a:lnTo>
                  <a:lnTo>
                    <a:pt x="2706584" y="0"/>
                  </a:lnTo>
                  <a:lnTo>
                    <a:pt x="2759766" y="0"/>
                  </a:lnTo>
                  <a:lnTo>
                    <a:pt x="2759766" y="549150"/>
                  </a:lnTo>
                  <a:lnTo>
                    <a:pt x="2706584" y="549150"/>
                  </a:lnTo>
                  <a:lnTo>
                    <a:pt x="1832666" y="549150"/>
                  </a:lnTo>
                  <a:lnTo>
                    <a:pt x="276476" y="549150"/>
                  </a:lnTo>
                  <a:lnTo>
                    <a:pt x="276476" y="548958"/>
                  </a:lnTo>
                  <a:lnTo>
                    <a:pt x="274575" y="549150"/>
                  </a:lnTo>
                  <a:cubicBezTo>
                    <a:pt x="122931" y="549150"/>
                    <a:pt x="0" y="426219"/>
                    <a:pt x="0" y="274575"/>
                  </a:cubicBezTo>
                  <a:cubicBezTo>
                    <a:pt x="0" y="122932"/>
                    <a:pt x="122931" y="0"/>
                    <a:pt x="274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4"/>
            <p:cNvSpPr/>
            <p:nvPr/>
          </p:nvSpPr>
          <p:spPr>
            <a:xfrm>
              <a:off x="7850557" y="5906186"/>
              <a:ext cx="4341443" cy="549150"/>
            </a:xfrm>
            <a:custGeom>
              <a:rect b="b" l="l" r="r" t="t"/>
              <a:pathLst>
                <a:path extrusionOk="0" h="549150" w="4341443">
                  <a:moveTo>
                    <a:pt x="274575" y="0"/>
                  </a:moveTo>
                  <a:lnTo>
                    <a:pt x="276477" y="192"/>
                  </a:lnTo>
                  <a:lnTo>
                    <a:pt x="276477" y="0"/>
                  </a:lnTo>
                  <a:lnTo>
                    <a:pt x="3414343" y="0"/>
                  </a:lnTo>
                  <a:lnTo>
                    <a:pt x="4288263" y="0"/>
                  </a:lnTo>
                  <a:lnTo>
                    <a:pt x="4341443" y="0"/>
                  </a:lnTo>
                  <a:lnTo>
                    <a:pt x="4341443" y="549150"/>
                  </a:lnTo>
                  <a:lnTo>
                    <a:pt x="4288263" y="549150"/>
                  </a:lnTo>
                  <a:lnTo>
                    <a:pt x="3414343" y="549150"/>
                  </a:lnTo>
                  <a:lnTo>
                    <a:pt x="276477" y="549150"/>
                  </a:lnTo>
                  <a:lnTo>
                    <a:pt x="276477" y="548959"/>
                  </a:lnTo>
                  <a:lnTo>
                    <a:pt x="274575" y="549150"/>
                  </a:lnTo>
                  <a:cubicBezTo>
                    <a:pt x="122932" y="549150"/>
                    <a:pt x="0" y="426219"/>
                    <a:pt x="0" y="274575"/>
                  </a:cubicBezTo>
                  <a:cubicBezTo>
                    <a:pt x="0" y="122932"/>
                    <a:pt x="122932" y="0"/>
                    <a:pt x="274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54"/>
            <p:cNvSpPr/>
            <p:nvPr/>
          </p:nvSpPr>
          <p:spPr>
            <a:xfrm>
              <a:off x="7451067" y="3804028"/>
              <a:ext cx="4740933" cy="549150"/>
            </a:xfrm>
            <a:custGeom>
              <a:rect b="b" l="l" r="r" t="t"/>
              <a:pathLst>
                <a:path extrusionOk="0" h="549150" w="4740933">
                  <a:moveTo>
                    <a:pt x="274073" y="0"/>
                  </a:moveTo>
                  <a:lnTo>
                    <a:pt x="278104" y="407"/>
                  </a:lnTo>
                  <a:lnTo>
                    <a:pt x="278104" y="0"/>
                  </a:lnTo>
                  <a:lnTo>
                    <a:pt x="3813833" y="0"/>
                  </a:lnTo>
                  <a:lnTo>
                    <a:pt x="4687752" y="0"/>
                  </a:lnTo>
                  <a:lnTo>
                    <a:pt x="4740933" y="0"/>
                  </a:lnTo>
                  <a:lnTo>
                    <a:pt x="4740933" y="549150"/>
                  </a:lnTo>
                  <a:lnTo>
                    <a:pt x="4687752" y="549150"/>
                  </a:lnTo>
                  <a:lnTo>
                    <a:pt x="3813833" y="549150"/>
                  </a:lnTo>
                  <a:lnTo>
                    <a:pt x="278104" y="549150"/>
                  </a:lnTo>
                  <a:lnTo>
                    <a:pt x="278104" y="547742"/>
                  </a:lnTo>
                  <a:lnTo>
                    <a:pt x="274073" y="548148"/>
                  </a:lnTo>
                  <a:cubicBezTo>
                    <a:pt x="122707" y="548148"/>
                    <a:pt x="0" y="425441"/>
                    <a:pt x="0" y="274074"/>
                  </a:cubicBezTo>
                  <a:cubicBezTo>
                    <a:pt x="0" y="122707"/>
                    <a:pt x="122707" y="0"/>
                    <a:pt x="274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54"/>
            <p:cNvSpPr/>
            <p:nvPr/>
          </p:nvSpPr>
          <p:spPr>
            <a:xfrm>
              <a:off x="7036244" y="4854606"/>
              <a:ext cx="5155756" cy="549150"/>
            </a:xfrm>
            <a:custGeom>
              <a:rect b="b" l="l" r="r" t="t"/>
              <a:pathLst>
                <a:path extrusionOk="0" h="549150" w="5155756">
                  <a:moveTo>
                    <a:pt x="299044" y="0"/>
                  </a:moveTo>
                  <a:lnTo>
                    <a:pt x="300889" y="171"/>
                  </a:lnTo>
                  <a:lnTo>
                    <a:pt x="300889" y="0"/>
                  </a:lnTo>
                  <a:lnTo>
                    <a:pt x="4228656" y="0"/>
                  </a:lnTo>
                  <a:lnTo>
                    <a:pt x="5103517" y="0"/>
                  </a:lnTo>
                  <a:lnTo>
                    <a:pt x="5155756" y="0"/>
                  </a:lnTo>
                  <a:lnTo>
                    <a:pt x="5155756" y="549150"/>
                  </a:lnTo>
                  <a:lnTo>
                    <a:pt x="5103517" y="549150"/>
                  </a:lnTo>
                  <a:lnTo>
                    <a:pt x="4228656" y="549150"/>
                  </a:lnTo>
                  <a:lnTo>
                    <a:pt x="300889" y="549150"/>
                  </a:lnTo>
                  <a:lnTo>
                    <a:pt x="300889" y="548980"/>
                  </a:lnTo>
                  <a:lnTo>
                    <a:pt x="299044" y="549150"/>
                  </a:lnTo>
                  <a:cubicBezTo>
                    <a:pt x="133887" y="549150"/>
                    <a:pt x="0" y="426219"/>
                    <a:pt x="0" y="274575"/>
                  </a:cubicBezTo>
                  <a:cubicBezTo>
                    <a:pt x="0" y="122932"/>
                    <a:pt x="133887" y="0"/>
                    <a:pt x="299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" name="Google Shape;301;p54"/>
          <p:cNvSpPr txBox="1"/>
          <p:nvPr>
            <p:ph idx="1" type="body"/>
          </p:nvPr>
        </p:nvSpPr>
        <p:spPr>
          <a:xfrm>
            <a:off x="1082212" y="4988527"/>
            <a:ext cx="5381689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0" i="1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2" name="Google Shape;302;p54"/>
          <p:cNvSpPr txBox="1"/>
          <p:nvPr>
            <p:ph type="ctrTitle"/>
          </p:nvPr>
        </p:nvSpPr>
        <p:spPr>
          <a:xfrm>
            <a:off x="1082212" y="1809398"/>
            <a:ext cx="5785628" cy="2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3" name="Google Shape;303;p54"/>
          <p:cNvSpPr/>
          <p:nvPr/>
        </p:nvSpPr>
        <p:spPr>
          <a:xfrm>
            <a:off x="379147" y="1416103"/>
            <a:ext cx="937240" cy="1569660"/>
          </a:xfrm>
          <a:custGeom>
            <a:rect b="b" l="l" r="r" t="t"/>
            <a:pathLst>
              <a:path extrusionOk="0" h="1225944" w="937240">
                <a:moveTo>
                  <a:pt x="0" y="0"/>
                </a:moveTo>
                <a:lnTo>
                  <a:pt x="937240" y="0"/>
                </a:lnTo>
                <a:lnTo>
                  <a:pt x="698700" y="1225944"/>
                </a:lnTo>
                <a:lnTo>
                  <a:pt x="53009" y="960901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304" name="Google Shape;304;p54"/>
          <p:cNvSpPr txBox="1"/>
          <p:nvPr>
            <p:ph idx="11" type="ftr"/>
          </p:nvPr>
        </p:nvSpPr>
        <p:spPr>
          <a:xfrm>
            <a:off x="1082212" y="6387858"/>
            <a:ext cx="8587966" cy="338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54"/>
          <p:cNvSpPr txBox="1"/>
          <p:nvPr/>
        </p:nvSpPr>
        <p:spPr>
          <a:xfrm>
            <a:off x="11708455" y="6548145"/>
            <a:ext cx="367888" cy="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99917" y="735457"/>
            <a:ext cx="22479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ought Slide - IQVIA">
  <p:cSld name="Thought Slide - IQVIA">
    <p:bg>
      <p:bgPr>
        <a:gradFill>
          <a:gsLst>
            <a:gs pos="0">
              <a:schemeClr val="accent2"/>
            </a:gs>
            <a:gs pos="20000">
              <a:schemeClr val="accent2"/>
            </a:gs>
            <a:gs pos="80000">
              <a:schemeClr val="accent1"/>
            </a:gs>
            <a:gs pos="100000">
              <a:schemeClr val="accent1"/>
            </a:gs>
          </a:gsLst>
          <a:lin ang="2700000" scaled="0"/>
        </a:gra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p55"/>
          <p:cNvGrpSpPr/>
          <p:nvPr/>
        </p:nvGrpSpPr>
        <p:grpSpPr>
          <a:xfrm>
            <a:off x="0" y="1460563"/>
            <a:ext cx="2550984" cy="4676908"/>
            <a:chOff x="0" y="1403413"/>
            <a:chExt cx="2550984" cy="4676908"/>
          </a:xfrm>
        </p:grpSpPr>
        <p:grpSp>
          <p:nvGrpSpPr>
            <p:cNvPr id="309" name="Google Shape;309;p55"/>
            <p:cNvGrpSpPr/>
            <p:nvPr/>
          </p:nvGrpSpPr>
          <p:grpSpPr>
            <a:xfrm>
              <a:off x="1" y="4502072"/>
              <a:ext cx="1013573" cy="545364"/>
              <a:chOff x="1" y="4502072"/>
              <a:chExt cx="1013573" cy="545364"/>
            </a:xfrm>
          </p:grpSpPr>
          <p:sp>
            <p:nvSpPr>
              <p:cNvPr id="310" name="Google Shape;310;p55"/>
              <p:cNvSpPr/>
              <p:nvPr/>
            </p:nvSpPr>
            <p:spPr>
              <a:xfrm>
                <a:off x="1" y="4502072"/>
                <a:ext cx="735042" cy="5453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1" name="Google Shape;311;p55"/>
              <p:cNvSpPr/>
              <p:nvPr/>
            </p:nvSpPr>
            <p:spPr>
              <a:xfrm>
                <a:off x="468210" y="4502072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2" name="Google Shape;312;p55"/>
            <p:cNvGrpSpPr/>
            <p:nvPr/>
          </p:nvGrpSpPr>
          <p:grpSpPr>
            <a:xfrm>
              <a:off x="0" y="3469185"/>
              <a:ext cx="1162174" cy="545364"/>
              <a:chOff x="0" y="3469185"/>
              <a:chExt cx="1162174" cy="545364"/>
            </a:xfrm>
          </p:grpSpPr>
          <p:sp>
            <p:nvSpPr>
              <p:cNvPr id="313" name="Google Shape;313;p55"/>
              <p:cNvSpPr/>
              <p:nvPr/>
            </p:nvSpPr>
            <p:spPr>
              <a:xfrm>
                <a:off x="0" y="3469185"/>
                <a:ext cx="883637" cy="5453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55"/>
              <p:cNvSpPr/>
              <p:nvPr/>
            </p:nvSpPr>
            <p:spPr>
              <a:xfrm>
                <a:off x="616810" y="3469185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5" name="Google Shape;315;p55"/>
            <p:cNvGrpSpPr/>
            <p:nvPr/>
          </p:nvGrpSpPr>
          <p:grpSpPr>
            <a:xfrm>
              <a:off x="0" y="2436300"/>
              <a:ext cx="1023436" cy="545364"/>
              <a:chOff x="0" y="2440184"/>
              <a:chExt cx="1023436" cy="545364"/>
            </a:xfrm>
          </p:grpSpPr>
          <p:sp>
            <p:nvSpPr>
              <p:cNvPr id="316" name="Google Shape;316;p55"/>
              <p:cNvSpPr/>
              <p:nvPr/>
            </p:nvSpPr>
            <p:spPr>
              <a:xfrm>
                <a:off x="0" y="2440184"/>
                <a:ext cx="744067" cy="5453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55"/>
              <p:cNvSpPr/>
              <p:nvPr/>
            </p:nvSpPr>
            <p:spPr>
              <a:xfrm>
                <a:off x="478072" y="2440184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8" name="Google Shape;318;p55"/>
            <p:cNvGrpSpPr/>
            <p:nvPr/>
          </p:nvGrpSpPr>
          <p:grpSpPr>
            <a:xfrm>
              <a:off x="876713" y="5534957"/>
              <a:ext cx="1674271" cy="545364"/>
              <a:chOff x="876236" y="5534957"/>
              <a:chExt cx="1674271" cy="545364"/>
            </a:xfrm>
          </p:grpSpPr>
          <p:sp>
            <p:nvSpPr>
              <p:cNvPr id="319" name="Google Shape;319;p55"/>
              <p:cNvSpPr/>
              <p:nvPr/>
            </p:nvSpPr>
            <p:spPr>
              <a:xfrm>
                <a:off x="1154393" y="5534957"/>
                <a:ext cx="1117582" cy="5453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55"/>
              <p:cNvSpPr/>
              <p:nvPr/>
            </p:nvSpPr>
            <p:spPr>
              <a:xfrm>
                <a:off x="2005143" y="5534957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55"/>
              <p:cNvSpPr/>
              <p:nvPr/>
            </p:nvSpPr>
            <p:spPr>
              <a:xfrm>
                <a:off x="876236" y="5534957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2" name="Google Shape;322;p55"/>
            <p:cNvGrpSpPr/>
            <p:nvPr/>
          </p:nvGrpSpPr>
          <p:grpSpPr>
            <a:xfrm>
              <a:off x="1404844" y="4502072"/>
              <a:ext cx="1146140" cy="545364"/>
              <a:chOff x="1404367" y="4502072"/>
              <a:chExt cx="1146140" cy="545364"/>
            </a:xfrm>
          </p:grpSpPr>
          <p:sp>
            <p:nvSpPr>
              <p:cNvPr id="323" name="Google Shape;323;p55"/>
              <p:cNvSpPr/>
              <p:nvPr/>
            </p:nvSpPr>
            <p:spPr>
              <a:xfrm>
                <a:off x="1682197" y="4502072"/>
                <a:ext cx="589775" cy="5453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55"/>
              <p:cNvSpPr/>
              <p:nvPr/>
            </p:nvSpPr>
            <p:spPr>
              <a:xfrm>
                <a:off x="2005143" y="4502072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55"/>
              <p:cNvSpPr/>
              <p:nvPr/>
            </p:nvSpPr>
            <p:spPr>
              <a:xfrm>
                <a:off x="1404367" y="4502072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6" name="Google Shape;326;p55"/>
            <p:cNvGrpSpPr/>
            <p:nvPr/>
          </p:nvGrpSpPr>
          <p:grpSpPr>
            <a:xfrm>
              <a:off x="1563753" y="3469185"/>
              <a:ext cx="987231" cy="545364"/>
              <a:chOff x="1560101" y="3469185"/>
              <a:chExt cx="987231" cy="545364"/>
            </a:xfrm>
          </p:grpSpPr>
          <p:sp>
            <p:nvSpPr>
              <p:cNvPr id="327" name="Google Shape;327;p55"/>
              <p:cNvSpPr/>
              <p:nvPr/>
            </p:nvSpPr>
            <p:spPr>
              <a:xfrm>
                <a:off x="1560101" y="3469185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55"/>
              <p:cNvSpPr/>
              <p:nvPr/>
            </p:nvSpPr>
            <p:spPr>
              <a:xfrm>
                <a:off x="1825936" y="3469185"/>
                <a:ext cx="446037" cy="5453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55"/>
              <p:cNvSpPr/>
              <p:nvPr/>
            </p:nvSpPr>
            <p:spPr>
              <a:xfrm>
                <a:off x="2001968" y="3469185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0" name="Google Shape;330;p55"/>
            <p:cNvGrpSpPr/>
            <p:nvPr/>
          </p:nvGrpSpPr>
          <p:grpSpPr>
            <a:xfrm>
              <a:off x="1416321" y="2436300"/>
              <a:ext cx="1134663" cy="545364"/>
              <a:chOff x="1415887" y="2436300"/>
              <a:chExt cx="1134663" cy="545364"/>
            </a:xfrm>
          </p:grpSpPr>
          <p:sp>
            <p:nvSpPr>
              <p:cNvPr id="331" name="Google Shape;331;p55"/>
              <p:cNvSpPr/>
              <p:nvPr/>
            </p:nvSpPr>
            <p:spPr>
              <a:xfrm>
                <a:off x="2005186" y="2436300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55"/>
              <p:cNvSpPr/>
              <p:nvPr/>
            </p:nvSpPr>
            <p:spPr>
              <a:xfrm>
                <a:off x="1415887" y="2436300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55"/>
              <p:cNvSpPr/>
              <p:nvPr/>
            </p:nvSpPr>
            <p:spPr>
              <a:xfrm>
                <a:off x="1682240" y="2436300"/>
                <a:ext cx="589731" cy="5453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4" name="Google Shape;334;p55"/>
            <p:cNvGrpSpPr/>
            <p:nvPr/>
          </p:nvGrpSpPr>
          <p:grpSpPr>
            <a:xfrm>
              <a:off x="898206" y="1403413"/>
              <a:ext cx="1652778" cy="545364"/>
              <a:chOff x="898206" y="1403413"/>
              <a:chExt cx="1652778" cy="545364"/>
            </a:xfrm>
          </p:grpSpPr>
          <p:sp>
            <p:nvSpPr>
              <p:cNvPr id="335" name="Google Shape;335;p55"/>
              <p:cNvSpPr/>
              <p:nvPr/>
            </p:nvSpPr>
            <p:spPr>
              <a:xfrm>
                <a:off x="2005620" y="1403413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55"/>
              <p:cNvSpPr/>
              <p:nvPr/>
            </p:nvSpPr>
            <p:spPr>
              <a:xfrm>
                <a:off x="898206" y="1403413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55"/>
              <p:cNvSpPr/>
              <p:nvPr/>
            </p:nvSpPr>
            <p:spPr>
              <a:xfrm>
                <a:off x="1164538" y="1403413"/>
                <a:ext cx="1117581" cy="5453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8" name="Google Shape;338;p55"/>
            <p:cNvSpPr/>
            <p:nvPr/>
          </p:nvSpPr>
          <p:spPr>
            <a:xfrm>
              <a:off x="1945" y="5534957"/>
              <a:ext cx="476127" cy="545364"/>
            </a:xfrm>
            <a:custGeom>
              <a:rect b="b" l="l" r="r" t="t"/>
              <a:pathLst>
                <a:path extrusionOk="0" h="545364" w="476127">
                  <a:moveTo>
                    <a:pt x="0" y="0"/>
                  </a:moveTo>
                  <a:lnTo>
                    <a:pt x="197590" y="0"/>
                  </a:lnTo>
                  <a:lnTo>
                    <a:pt x="197590" y="590"/>
                  </a:lnTo>
                  <a:lnTo>
                    <a:pt x="203445" y="0"/>
                  </a:lnTo>
                  <a:cubicBezTo>
                    <a:pt x="354043" y="0"/>
                    <a:pt x="476127" y="122084"/>
                    <a:pt x="476127" y="272682"/>
                  </a:cubicBezTo>
                  <a:cubicBezTo>
                    <a:pt x="476127" y="423280"/>
                    <a:pt x="354043" y="545364"/>
                    <a:pt x="203445" y="545364"/>
                  </a:cubicBezTo>
                  <a:lnTo>
                    <a:pt x="197590" y="544774"/>
                  </a:lnTo>
                  <a:lnTo>
                    <a:pt x="197590" y="545364"/>
                  </a:lnTo>
                  <a:lnTo>
                    <a:pt x="0" y="545364"/>
                  </a:lnTo>
                  <a:lnTo>
                    <a:pt x="0" y="452614"/>
                  </a:lnTo>
                  <a:lnTo>
                    <a:pt x="0" y="927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55"/>
            <p:cNvSpPr/>
            <p:nvPr/>
          </p:nvSpPr>
          <p:spPr>
            <a:xfrm>
              <a:off x="0" y="1403413"/>
              <a:ext cx="501699" cy="545364"/>
            </a:xfrm>
            <a:custGeom>
              <a:rect b="b" l="l" r="r" t="t"/>
              <a:pathLst>
                <a:path extrusionOk="0" h="545364" w="501699">
                  <a:moveTo>
                    <a:pt x="1" y="0"/>
                  </a:moveTo>
                  <a:lnTo>
                    <a:pt x="223169" y="0"/>
                  </a:lnTo>
                  <a:lnTo>
                    <a:pt x="223169" y="590"/>
                  </a:lnTo>
                  <a:lnTo>
                    <a:pt x="229017" y="0"/>
                  </a:lnTo>
                  <a:cubicBezTo>
                    <a:pt x="379615" y="0"/>
                    <a:pt x="501699" y="122084"/>
                    <a:pt x="501699" y="272682"/>
                  </a:cubicBezTo>
                  <a:cubicBezTo>
                    <a:pt x="501699" y="423280"/>
                    <a:pt x="379615" y="545364"/>
                    <a:pt x="229017" y="545364"/>
                  </a:cubicBezTo>
                  <a:lnTo>
                    <a:pt x="223169" y="544775"/>
                  </a:lnTo>
                  <a:lnTo>
                    <a:pt x="223169" y="545364"/>
                  </a:lnTo>
                  <a:lnTo>
                    <a:pt x="1" y="545364"/>
                  </a:lnTo>
                  <a:lnTo>
                    <a:pt x="1" y="419791"/>
                  </a:lnTo>
                  <a:lnTo>
                    <a:pt x="0" y="419789"/>
                  </a:lnTo>
                  <a:lnTo>
                    <a:pt x="0" y="125575"/>
                  </a:lnTo>
                  <a:lnTo>
                    <a:pt x="1" y="1255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0" name="Google Shape;340;p55"/>
          <p:cNvSpPr txBox="1"/>
          <p:nvPr>
            <p:ph type="title"/>
          </p:nvPr>
        </p:nvSpPr>
        <p:spPr>
          <a:xfrm>
            <a:off x="3393370" y="1460563"/>
            <a:ext cx="7988504" cy="4676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1" name="Google Shape;341;p55"/>
          <p:cNvSpPr txBox="1"/>
          <p:nvPr/>
        </p:nvSpPr>
        <p:spPr>
          <a:xfrm>
            <a:off x="11708455" y="6548145"/>
            <a:ext cx="367888" cy="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- IQVIA">
  <p:cSld name="Closing - IQVIA">
    <p:bg>
      <p:bgPr>
        <a:gradFill>
          <a:gsLst>
            <a:gs pos="0">
              <a:schemeClr val="dk1"/>
            </a:gs>
            <a:gs pos="20000">
              <a:schemeClr val="dk1"/>
            </a:gs>
            <a:gs pos="80000">
              <a:srgbClr val="606B71"/>
            </a:gs>
            <a:gs pos="100000">
              <a:srgbClr val="606B71"/>
            </a:gs>
          </a:gsLst>
          <a:lin ang="2700000" scaled="0"/>
        </a:gra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6"/>
          <p:cNvSpPr txBox="1"/>
          <p:nvPr>
            <p:ph idx="1" type="body"/>
          </p:nvPr>
        </p:nvSpPr>
        <p:spPr>
          <a:xfrm>
            <a:off x="1036859" y="3208148"/>
            <a:ext cx="5588846" cy="2929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-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›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»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4" name="Google Shape;344;p56"/>
          <p:cNvSpPr txBox="1"/>
          <p:nvPr>
            <p:ph type="title"/>
          </p:nvPr>
        </p:nvSpPr>
        <p:spPr>
          <a:xfrm>
            <a:off x="1034320" y="1795534"/>
            <a:ext cx="7631698" cy="117462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345" name="Google Shape;345;p56"/>
          <p:cNvGrpSpPr/>
          <p:nvPr/>
        </p:nvGrpSpPr>
        <p:grpSpPr>
          <a:xfrm>
            <a:off x="7036244" y="2752016"/>
            <a:ext cx="5155756" cy="3703320"/>
            <a:chOff x="7036244" y="2752016"/>
            <a:chExt cx="5155756" cy="3703320"/>
          </a:xfrm>
        </p:grpSpPr>
        <p:sp>
          <p:nvSpPr>
            <p:cNvPr id="346" name="Google Shape;346;p56"/>
            <p:cNvSpPr/>
            <p:nvPr/>
          </p:nvSpPr>
          <p:spPr>
            <a:xfrm>
              <a:off x="9432234" y="2752016"/>
              <a:ext cx="2759766" cy="549150"/>
            </a:xfrm>
            <a:custGeom>
              <a:rect b="b" l="l" r="r" t="t"/>
              <a:pathLst>
                <a:path extrusionOk="0" h="549150" w="2759766">
                  <a:moveTo>
                    <a:pt x="274575" y="0"/>
                  </a:moveTo>
                  <a:lnTo>
                    <a:pt x="276476" y="192"/>
                  </a:lnTo>
                  <a:lnTo>
                    <a:pt x="276476" y="0"/>
                  </a:lnTo>
                  <a:lnTo>
                    <a:pt x="1832666" y="0"/>
                  </a:lnTo>
                  <a:lnTo>
                    <a:pt x="2706584" y="0"/>
                  </a:lnTo>
                  <a:lnTo>
                    <a:pt x="2759766" y="0"/>
                  </a:lnTo>
                  <a:lnTo>
                    <a:pt x="2759766" y="549150"/>
                  </a:lnTo>
                  <a:lnTo>
                    <a:pt x="2706584" y="549150"/>
                  </a:lnTo>
                  <a:lnTo>
                    <a:pt x="1832666" y="549150"/>
                  </a:lnTo>
                  <a:lnTo>
                    <a:pt x="276476" y="549150"/>
                  </a:lnTo>
                  <a:lnTo>
                    <a:pt x="276476" y="548958"/>
                  </a:lnTo>
                  <a:lnTo>
                    <a:pt x="274575" y="549150"/>
                  </a:lnTo>
                  <a:cubicBezTo>
                    <a:pt x="122931" y="549150"/>
                    <a:pt x="0" y="426219"/>
                    <a:pt x="0" y="274575"/>
                  </a:cubicBezTo>
                  <a:cubicBezTo>
                    <a:pt x="0" y="122932"/>
                    <a:pt x="122931" y="0"/>
                    <a:pt x="274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56"/>
            <p:cNvSpPr/>
            <p:nvPr/>
          </p:nvSpPr>
          <p:spPr>
            <a:xfrm>
              <a:off x="7850557" y="5906186"/>
              <a:ext cx="4341443" cy="549150"/>
            </a:xfrm>
            <a:custGeom>
              <a:rect b="b" l="l" r="r" t="t"/>
              <a:pathLst>
                <a:path extrusionOk="0" h="549150" w="4341443">
                  <a:moveTo>
                    <a:pt x="274575" y="0"/>
                  </a:moveTo>
                  <a:lnTo>
                    <a:pt x="276477" y="192"/>
                  </a:lnTo>
                  <a:lnTo>
                    <a:pt x="276477" y="0"/>
                  </a:lnTo>
                  <a:lnTo>
                    <a:pt x="3414343" y="0"/>
                  </a:lnTo>
                  <a:lnTo>
                    <a:pt x="4288263" y="0"/>
                  </a:lnTo>
                  <a:lnTo>
                    <a:pt x="4341443" y="0"/>
                  </a:lnTo>
                  <a:lnTo>
                    <a:pt x="4341443" y="549150"/>
                  </a:lnTo>
                  <a:lnTo>
                    <a:pt x="4288263" y="549150"/>
                  </a:lnTo>
                  <a:lnTo>
                    <a:pt x="3414343" y="549150"/>
                  </a:lnTo>
                  <a:lnTo>
                    <a:pt x="276477" y="549150"/>
                  </a:lnTo>
                  <a:lnTo>
                    <a:pt x="276477" y="548959"/>
                  </a:lnTo>
                  <a:lnTo>
                    <a:pt x="274575" y="549150"/>
                  </a:lnTo>
                  <a:cubicBezTo>
                    <a:pt x="122932" y="549150"/>
                    <a:pt x="0" y="426219"/>
                    <a:pt x="0" y="274575"/>
                  </a:cubicBezTo>
                  <a:cubicBezTo>
                    <a:pt x="0" y="122932"/>
                    <a:pt x="122932" y="0"/>
                    <a:pt x="274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56"/>
            <p:cNvSpPr/>
            <p:nvPr/>
          </p:nvSpPr>
          <p:spPr>
            <a:xfrm>
              <a:off x="7451067" y="3804028"/>
              <a:ext cx="4740933" cy="549150"/>
            </a:xfrm>
            <a:custGeom>
              <a:rect b="b" l="l" r="r" t="t"/>
              <a:pathLst>
                <a:path extrusionOk="0" h="549150" w="4740933">
                  <a:moveTo>
                    <a:pt x="274073" y="0"/>
                  </a:moveTo>
                  <a:lnTo>
                    <a:pt x="278104" y="407"/>
                  </a:lnTo>
                  <a:lnTo>
                    <a:pt x="278104" y="0"/>
                  </a:lnTo>
                  <a:lnTo>
                    <a:pt x="3813833" y="0"/>
                  </a:lnTo>
                  <a:lnTo>
                    <a:pt x="4687752" y="0"/>
                  </a:lnTo>
                  <a:lnTo>
                    <a:pt x="4740933" y="0"/>
                  </a:lnTo>
                  <a:lnTo>
                    <a:pt x="4740933" y="549150"/>
                  </a:lnTo>
                  <a:lnTo>
                    <a:pt x="4687752" y="549150"/>
                  </a:lnTo>
                  <a:lnTo>
                    <a:pt x="3813833" y="549150"/>
                  </a:lnTo>
                  <a:lnTo>
                    <a:pt x="278104" y="549150"/>
                  </a:lnTo>
                  <a:lnTo>
                    <a:pt x="278104" y="547742"/>
                  </a:lnTo>
                  <a:lnTo>
                    <a:pt x="274073" y="548148"/>
                  </a:lnTo>
                  <a:cubicBezTo>
                    <a:pt x="122707" y="548148"/>
                    <a:pt x="0" y="425441"/>
                    <a:pt x="0" y="274074"/>
                  </a:cubicBezTo>
                  <a:cubicBezTo>
                    <a:pt x="0" y="122707"/>
                    <a:pt x="122707" y="0"/>
                    <a:pt x="274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56"/>
            <p:cNvSpPr/>
            <p:nvPr/>
          </p:nvSpPr>
          <p:spPr>
            <a:xfrm>
              <a:off x="7036244" y="4854606"/>
              <a:ext cx="5155756" cy="549150"/>
            </a:xfrm>
            <a:custGeom>
              <a:rect b="b" l="l" r="r" t="t"/>
              <a:pathLst>
                <a:path extrusionOk="0" h="549150" w="5155756">
                  <a:moveTo>
                    <a:pt x="299044" y="0"/>
                  </a:moveTo>
                  <a:lnTo>
                    <a:pt x="300889" y="171"/>
                  </a:lnTo>
                  <a:lnTo>
                    <a:pt x="300889" y="0"/>
                  </a:lnTo>
                  <a:lnTo>
                    <a:pt x="4228656" y="0"/>
                  </a:lnTo>
                  <a:lnTo>
                    <a:pt x="5103517" y="0"/>
                  </a:lnTo>
                  <a:lnTo>
                    <a:pt x="5155756" y="0"/>
                  </a:lnTo>
                  <a:lnTo>
                    <a:pt x="5155756" y="549150"/>
                  </a:lnTo>
                  <a:lnTo>
                    <a:pt x="5103517" y="549150"/>
                  </a:lnTo>
                  <a:lnTo>
                    <a:pt x="4228656" y="549150"/>
                  </a:lnTo>
                  <a:lnTo>
                    <a:pt x="300889" y="549150"/>
                  </a:lnTo>
                  <a:lnTo>
                    <a:pt x="300889" y="548980"/>
                  </a:lnTo>
                  <a:lnTo>
                    <a:pt x="299044" y="549150"/>
                  </a:lnTo>
                  <a:cubicBezTo>
                    <a:pt x="133887" y="549150"/>
                    <a:pt x="0" y="426219"/>
                    <a:pt x="0" y="274575"/>
                  </a:cubicBezTo>
                  <a:cubicBezTo>
                    <a:pt x="0" y="122932"/>
                    <a:pt x="133887" y="0"/>
                    <a:pt x="299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50" name="Google Shape;350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99917" y="735457"/>
            <a:ext cx="22479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IQVIA">
  <p:cSld name="Title Only - IQVIA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2"/>
          <p:cNvSpPr txBox="1"/>
          <p:nvPr>
            <p:ph type="title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" name="Google Shape;79;p32"/>
          <p:cNvSpPr txBox="1"/>
          <p:nvPr>
            <p:ph idx="11" type="ftr"/>
          </p:nvPr>
        </p:nvSpPr>
        <p:spPr>
          <a:xfrm>
            <a:off x="384694" y="6387858"/>
            <a:ext cx="9285484" cy="338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2"/>
          <p:cNvSpPr txBox="1"/>
          <p:nvPr/>
        </p:nvSpPr>
        <p:spPr>
          <a:xfrm>
            <a:off x="11723254" y="6544746"/>
            <a:ext cx="353088" cy="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800">
                <a:solidFill>
                  <a:srgbClr val="959CA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rgbClr val="959C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6299" y="6535995"/>
            <a:ext cx="1143000" cy="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- IQVIA">
  <p:cSld name="Table of Contents - IQVIA"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3"/>
          <p:cNvSpPr/>
          <p:nvPr/>
        </p:nvSpPr>
        <p:spPr>
          <a:xfrm>
            <a:off x="353568" y="0"/>
            <a:ext cx="11484864" cy="68580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3"/>
          <p:cNvSpPr txBox="1"/>
          <p:nvPr>
            <p:ph idx="1" type="body"/>
          </p:nvPr>
        </p:nvSpPr>
        <p:spPr>
          <a:xfrm>
            <a:off x="1962418" y="1561892"/>
            <a:ext cx="9163983" cy="47126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TR"/>
              <a:buChar char="+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›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33"/>
          <p:cNvSpPr txBox="1"/>
          <p:nvPr>
            <p:ph type="title"/>
          </p:nvPr>
        </p:nvSpPr>
        <p:spPr>
          <a:xfrm>
            <a:off x="1962418" y="823398"/>
            <a:ext cx="9163983" cy="59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grpSp>
        <p:nvGrpSpPr>
          <p:cNvPr id="86" name="Google Shape;86;p33"/>
          <p:cNvGrpSpPr/>
          <p:nvPr/>
        </p:nvGrpSpPr>
        <p:grpSpPr>
          <a:xfrm>
            <a:off x="-1" y="260324"/>
            <a:ext cx="1250388" cy="1575820"/>
            <a:chOff x="-1" y="260324"/>
            <a:chExt cx="1250388" cy="1575820"/>
          </a:xfrm>
        </p:grpSpPr>
        <p:grpSp>
          <p:nvGrpSpPr>
            <p:cNvPr id="87" name="Google Shape;87;p33"/>
            <p:cNvGrpSpPr/>
            <p:nvPr/>
          </p:nvGrpSpPr>
          <p:grpSpPr>
            <a:xfrm>
              <a:off x="686264" y="1652391"/>
              <a:ext cx="564123" cy="183753"/>
              <a:chOff x="876236" y="5534957"/>
              <a:chExt cx="1674271" cy="545364"/>
            </a:xfrm>
          </p:grpSpPr>
          <p:sp>
            <p:nvSpPr>
              <p:cNvPr id="88" name="Google Shape;88;p33"/>
              <p:cNvSpPr/>
              <p:nvPr/>
            </p:nvSpPr>
            <p:spPr>
              <a:xfrm>
                <a:off x="1154393" y="5534957"/>
                <a:ext cx="1117582" cy="5453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33"/>
              <p:cNvSpPr/>
              <p:nvPr/>
            </p:nvSpPr>
            <p:spPr>
              <a:xfrm>
                <a:off x="2005143" y="5534957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3"/>
              <p:cNvSpPr/>
              <p:nvPr/>
            </p:nvSpPr>
            <p:spPr>
              <a:xfrm>
                <a:off x="876236" y="5534957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" name="Google Shape;91;p33"/>
            <p:cNvGrpSpPr/>
            <p:nvPr/>
          </p:nvGrpSpPr>
          <p:grpSpPr>
            <a:xfrm>
              <a:off x="864211" y="1304375"/>
              <a:ext cx="386176" cy="183753"/>
              <a:chOff x="1404367" y="4502072"/>
              <a:chExt cx="1146140" cy="545364"/>
            </a:xfrm>
          </p:grpSpPr>
          <p:sp>
            <p:nvSpPr>
              <p:cNvPr id="92" name="Google Shape;92;p33"/>
              <p:cNvSpPr/>
              <p:nvPr/>
            </p:nvSpPr>
            <p:spPr>
              <a:xfrm>
                <a:off x="1682197" y="4502072"/>
                <a:ext cx="589775" cy="5453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33"/>
              <p:cNvSpPr/>
              <p:nvPr/>
            </p:nvSpPr>
            <p:spPr>
              <a:xfrm>
                <a:off x="2005143" y="4502072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33"/>
              <p:cNvSpPr/>
              <p:nvPr/>
            </p:nvSpPr>
            <p:spPr>
              <a:xfrm>
                <a:off x="1404367" y="4502072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" name="Google Shape;95;p33"/>
            <p:cNvGrpSpPr/>
            <p:nvPr/>
          </p:nvGrpSpPr>
          <p:grpSpPr>
            <a:xfrm>
              <a:off x="917753" y="956358"/>
              <a:ext cx="332634" cy="183753"/>
              <a:chOff x="1560101" y="3469185"/>
              <a:chExt cx="987231" cy="545364"/>
            </a:xfrm>
          </p:grpSpPr>
          <p:sp>
            <p:nvSpPr>
              <p:cNvPr id="96" name="Google Shape;96;p33"/>
              <p:cNvSpPr/>
              <p:nvPr/>
            </p:nvSpPr>
            <p:spPr>
              <a:xfrm>
                <a:off x="1560101" y="3469185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33"/>
              <p:cNvSpPr/>
              <p:nvPr/>
            </p:nvSpPr>
            <p:spPr>
              <a:xfrm>
                <a:off x="1825936" y="3469185"/>
                <a:ext cx="446037" cy="5453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33"/>
              <p:cNvSpPr/>
              <p:nvPr/>
            </p:nvSpPr>
            <p:spPr>
              <a:xfrm>
                <a:off x="2001968" y="3469185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9" name="Google Shape;99;p33"/>
            <p:cNvGrpSpPr/>
            <p:nvPr/>
          </p:nvGrpSpPr>
          <p:grpSpPr>
            <a:xfrm>
              <a:off x="868078" y="608341"/>
              <a:ext cx="382309" cy="183753"/>
              <a:chOff x="1415887" y="2436300"/>
              <a:chExt cx="1134663" cy="545364"/>
            </a:xfrm>
          </p:grpSpPr>
          <p:sp>
            <p:nvSpPr>
              <p:cNvPr id="100" name="Google Shape;100;p33"/>
              <p:cNvSpPr/>
              <p:nvPr/>
            </p:nvSpPr>
            <p:spPr>
              <a:xfrm>
                <a:off x="2005186" y="2436300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33"/>
              <p:cNvSpPr/>
              <p:nvPr/>
            </p:nvSpPr>
            <p:spPr>
              <a:xfrm>
                <a:off x="1415887" y="2436300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33"/>
              <p:cNvSpPr/>
              <p:nvPr/>
            </p:nvSpPr>
            <p:spPr>
              <a:xfrm>
                <a:off x="1682240" y="2436300"/>
                <a:ext cx="589731" cy="5453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" name="Google Shape;103;p33"/>
            <p:cNvGrpSpPr/>
            <p:nvPr/>
          </p:nvGrpSpPr>
          <p:grpSpPr>
            <a:xfrm>
              <a:off x="693506" y="260324"/>
              <a:ext cx="556881" cy="183753"/>
              <a:chOff x="898206" y="1403413"/>
              <a:chExt cx="1652778" cy="545364"/>
            </a:xfrm>
          </p:grpSpPr>
          <p:sp>
            <p:nvSpPr>
              <p:cNvPr id="104" name="Google Shape;104;p33"/>
              <p:cNvSpPr/>
              <p:nvPr/>
            </p:nvSpPr>
            <p:spPr>
              <a:xfrm>
                <a:off x="2005620" y="1403413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33"/>
              <p:cNvSpPr/>
              <p:nvPr/>
            </p:nvSpPr>
            <p:spPr>
              <a:xfrm>
                <a:off x="898206" y="1403413"/>
                <a:ext cx="545364" cy="545364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33"/>
              <p:cNvSpPr/>
              <p:nvPr/>
            </p:nvSpPr>
            <p:spPr>
              <a:xfrm>
                <a:off x="1164538" y="1403413"/>
                <a:ext cx="1117581" cy="54536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" name="Google Shape;107;p33"/>
            <p:cNvSpPr/>
            <p:nvPr/>
          </p:nvSpPr>
          <p:spPr>
            <a:xfrm>
              <a:off x="0" y="260324"/>
              <a:ext cx="550424" cy="183006"/>
            </a:xfrm>
            <a:custGeom>
              <a:rect b="b" l="l" r="r" t="t"/>
              <a:pathLst>
                <a:path extrusionOk="0" h="183006" w="550424">
                  <a:moveTo>
                    <a:pt x="0" y="0"/>
                  </a:moveTo>
                  <a:lnTo>
                    <a:pt x="456956" y="0"/>
                  </a:lnTo>
                  <a:lnTo>
                    <a:pt x="456956" y="397"/>
                  </a:lnTo>
                  <a:lnTo>
                    <a:pt x="458921" y="0"/>
                  </a:lnTo>
                  <a:cubicBezTo>
                    <a:pt x="509457" y="0"/>
                    <a:pt x="550424" y="40967"/>
                    <a:pt x="550424" y="91503"/>
                  </a:cubicBezTo>
                  <a:cubicBezTo>
                    <a:pt x="550424" y="142039"/>
                    <a:pt x="509457" y="183006"/>
                    <a:pt x="458921" y="183006"/>
                  </a:cubicBezTo>
                  <a:lnTo>
                    <a:pt x="456956" y="182609"/>
                  </a:lnTo>
                  <a:lnTo>
                    <a:pt x="456956" y="183006"/>
                  </a:lnTo>
                  <a:lnTo>
                    <a:pt x="0" y="1830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3"/>
            <p:cNvSpPr/>
            <p:nvPr/>
          </p:nvSpPr>
          <p:spPr>
            <a:xfrm>
              <a:off x="-1" y="608341"/>
              <a:ext cx="733596" cy="182880"/>
            </a:xfrm>
            <a:custGeom>
              <a:rect b="b" l="l" r="r" t="t"/>
              <a:pathLst>
                <a:path extrusionOk="0" h="182880" w="733596">
                  <a:moveTo>
                    <a:pt x="0" y="0"/>
                  </a:moveTo>
                  <a:lnTo>
                    <a:pt x="642156" y="0"/>
                  </a:lnTo>
                  <a:cubicBezTo>
                    <a:pt x="692657" y="0"/>
                    <a:pt x="733596" y="40939"/>
                    <a:pt x="733596" y="91440"/>
                  </a:cubicBezTo>
                  <a:cubicBezTo>
                    <a:pt x="733596" y="141941"/>
                    <a:pt x="692657" y="182880"/>
                    <a:pt x="642156" y="182880"/>
                  </a:cubicBezTo>
                  <a:lnTo>
                    <a:pt x="0" y="182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3"/>
            <p:cNvSpPr/>
            <p:nvPr/>
          </p:nvSpPr>
          <p:spPr>
            <a:xfrm>
              <a:off x="0" y="952508"/>
              <a:ext cx="786403" cy="183006"/>
            </a:xfrm>
            <a:custGeom>
              <a:rect b="b" l="l" r="r" t="t"/>
              <a:pathLst>
                <a:path extrusionOk="0" h="183006" w="786403">
                  <a:moveTo>
                    <a:pt x="0" y="0"/>
                  </a:moveTo>
                  <a:lnTo>
                    <a:pt x="692936" y="0"/>
                  </a:lnTo>
                  <a:lnTo>
                    <a:pt x="692936" y="397"/>
                  </a:lnTo>
                  <a:lnTo>
                    <a:pt x="694900" y="0"/>
                  </a:lnTo>
                  <a:cubicBezTo>
                    <a:pt x="745436" y="0"/>
                    <a:pt x="786403" y="40967"/>
                    <a:pt x="786403" y="91503"/>
                  </a:cubicBezTo>
                  <a:cubicBezTo>
                    <a:pt x="786403" y="142039"/>
                    <a:pt x="745436" y="183006"/>
                    <a:pt x="694900" y="183006"/>
                  </a:cubicBezTo>
                  <a:lnTo>
                    <a:pt x="692936" y="182610"/>
                  </a:lnTo>
                  <a:lnTo>
                    <a:pt x="692936" y="183006"/>
                  </a:lnTo>
                  <a:lnTo>
                    <a:pt x="0" y="1830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3"/>
            <p:cNvSpPr/>
            <p:nvPr/>
          </p:nvSpPr>
          <p:spPr>
            <a:xfrm>
              <a:off x="-1" y="1304902"/>
              <a:ext cx="733596" cy="182880"/>
            </a:xfrm>
            <a:custGeom>
              <a:rect b="b" l="l" r="r" t="t"/>
              <a:pathLst>
                <a:path extrusionOk="0" h="182880" w="733596">
                  <a:moveTo>
                    <a:pt x="0" y="0"/>
                  </a:moveTo>
                  <a:lnTo>
                    <a:pt x="642156" y="0"/>
                  </a:lnTo>
                  <a:cubicBezTo>
                    <a:pt x="692657" y="0"/>
                    <a:pt x="733596" y="40939"/>
                    <a:pt x="733596" y="91440"/>
                  </a:cubicBezTo>
                  <a:cubicBezTo>
                    <a:pt x="733596" y="141941"/>
                    <a:pt x="692657" y="182880"/>
                    <a:pt x="642156" y="182880"/>
                  </a:cubicBezTo>
                  <a:lnTo>
                    <a:pt x="0" y="1828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3"/>
            <p:cNvSpPr/>
            <p:nvPr/>
          </p:nvSpPr>
          <p:spPr>
            <a:xfrm>
              <a:off x="0" y="1649603"/>
              <a:ext cx="550424" cy="183006"/>
            </a:xfrm>
            <a:custGeom>
              <a:rect b="b" l="l" r="r" t="t"/>
              <a:pathLst>
                <a:path extrusionOk="0" h="183006" w="550424">
                  <a:moveTo>
                    <a:pt x="0" y="0"/>
                  </a:moveTo>
                  <a:lnTo>
                    <a:pt x="456956" y="0"/>
                  </a:lnTo>
                  <a:lnTo>
                    <a:pt x="456956" y="397"/>
                  </a:lnTo>
                  <a:lnTo>
                    <a:pt x="458921" y="0"/>
                  </a:lnTo>
                  <a:cubicBezTo>
                    <a:pt x="509457" y="0"/>
                    <a:pt x="550424" y="40967"/>
                    <a:pt x="550424" y="91503"/>
                  </a:cubicBezTo>
                  <a:cubicBezTo>
                    <a:pt x="550424" y="142039"/>
                    <a:pt x="509457" y="183006"/>
                    <a:pt x="458921" y="183006"/>
                  </a:cubicBezTo>
                  <a:lnTo>
                    <a:pt x="456956" y="182609"/>
                  </a:lnTo>
                  <a:lnTo>
                    <a:pt x="456956" y="183006"/>
                  </a:lnTo>
                  <a:lnTo>
                    <a:pt x="0" y="1830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" name="Google Shape;112;p33"/>
          <p:cNvSpPr txBox="1"/>
          <p:nvPr/>
        </p:nvSpPr>
        <p:spPr>
          <a:xfrm>
            <a:off x="11723254" y="6544746"/>
            <a:ext cx="353088" cy="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800">
                <a:solidFill>
                  <a:srgbClr val="959CA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rgbClr val="959C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6299" y="6535995"/>
            <a:ext cx="1143000" cy="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head_Only - IQVIA">
  <p:cSld name="Title and Subhead_Only - IQVIA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4"/>
          <p:cNvSpPr txBox="1"/>
          <p:nvPr>
            <p:ph idx="1" type="body"/>
          </p:nvPr>
        </p:nvSpPr>
        <p:spPr>
          <a:xfrm>
            <a:off x="384694" y="1081826"/>
            <a:ext cx="11338560" cy="402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1" sz="2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4"/>
          <p:cNvSpPr txBox="1"/>
          <p:nvPr>
            <p:ph type="title"/>
          </p:nvPr>
        </p:nvSpPr>
        <p:spPr>
          <a:xfrm>
            <a:off x="384694" y="294468"/>
            <a:ext cx="11338560" cy="7682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7" name="Google Shape;117;p34"/>
          <p:cNvSpPr txBox="1"/>
          <p:nvPr>
            <p:ph idx="11" type="ftr"/>
          </p:nvPr>
        </p:nvSpPr>
        <p:spPr>
          <a:xfrm>
            <a:off x="384694" y="6387858"/>
            <a:ext cx="9285484" cy="338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4"/>
          <p:cNvSpPr txBox="1"/>
          <p:nvPr/>
        </p:nvSpPr>
        <p:spPr>
          <a:xfrm>
            <a:off x="11723254" y="6544746"/>
            <a:ext cx="353088" cy="1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lang="en-US" sz="800">
                <a:solidFill>
                  <a:srgbClr val="959CA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sz="800">
              <a:solidFill>
                <a:srgbClr val="959C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76299" y="6535995"/>
            <a:ext cx="1143000" cy="2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Blue - IQVIA">
  <p:cSld name="Cover Blue - IQVIA">
    <p:bg>
      <p:bgPr>
        <a:gradFill>
          <a:gsLst>
            <a:gs pos="0">
              <a:schemeClr val="accent2"/>
            </a:gs>
            <a:gs pos="20000">
              <a:schemeClr val="accent2"/>
            </a:gs>
            <a:gs pos="80000">
              <a:schemeClr val="accent1"/>
            </a:gs>
            <a:gs pos="100000">
              <a:schemeClr val="accent1"/>
            </a:gs>
          </a:gsLst>
          <a:lin ang="2700000" scaled="0"/>
        </a:gra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5"/>
          <p:cNvSpPr txBox="1"/>
          <p:nvPr/>
        </p:nvSpPr>
        <p:spPr>
          <a:xfrm>
            <a:off x="730897" y="6519948"/>
            <a:ext cx="7722832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D1EF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7FD1EF"/>
                </a:solidFill>
                <a:latin typeface="Arial"/>
                <a:ea typeface="Arial"/>
                <a:cs typeface="Arial"/>
                <a:sym typeface="Arial"/>
              </a:rPr>
              <a:t>© 2021. All rights reserved. IQVIA</a:t>
            </a:r>
            <a:r>
              <a:rPr baseline="30000" lang="en-US" sz="800">
                <a:solidFill>
                  <a:srgbClr val="7FD1EF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r>
              <a:rPr lang="en-US" sz="800">
                <a:solidFill>
                  <a:srgbClr val="7FD1EF"/>
                </a:solidFill>
                <a:latin typeface="Arial"/>
                <a:ea typeface="Arial"/>
                <a:cs typeface="Arial"/>
                <a:sym typeface="Arial"/>
              </a:rPr>
              <a:t> is a registered trademark of IQVIA Inc. in the United States, the European Union, and various other countries. </a:t>
            </a:r>
            <a:endParaRPr/>
          </a:p>
        </p:txBody>
      </p:sp>
      <p:sp>
        <p:nvSpPr>
          <p:cNvPr id="122" name="Google Shape;122;p35"/>
          <p:cNvSpPr txBox="1"/>
          <p:nvPr>
            <p:ph idx="1" type="body"/>
          </p:nvPr>
        </p:nvSpPr>
        <p:spPr>
          <a:xfrm>
            <a:off x="743329" y="3681765"/>
            <a:ext cx="6349838" cy="1195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E8F7"/>
              </a:buClr>
              <a:buSzPts val="2400"/>
              <a:buFont typeface="Arial"/>
              <a:buNone/>
              <a:defRPr b="0" i="1" sz="2400" u="none" cap="none" strike="noStrike">
                <a:solidFill>
                  <a:srgbClr val="BFE8F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5"/>
          <p:cNvSpPr txBox="1"/>
          <p:nvPr>
            <p:ph type="ctrTitle"/>
          </p:nvPr>
        </p:nvSpPr>
        <p:spPr>
          <a:xfrm>
            <a:off x="743330" y="1271573"/>
            <a:ext cx="7921554" cy="22423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4" name="Google Shape;124;p35"/>
          <p:cNvSpPr txBox="1"/>
          <p:nvPr>
            <p:ph idx="2" type="subTitle"/>
          </p:nvPr>
        </p:nvSpPr>
        <p:spPr>
          <a:xfrm>
            <a:off x="743329" y="5518464"/>
            <a:ext cx="6349838" cy="669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25" name="Google Shape;125;p35"/>
          <p:cNvGrpSpPr/>
          <p:nvPr/>
        </p:nvGrpSpPr>
        <p:grpSpPr>
          <a:xfrm>
            <a:off x="7036244" y="2752016"/>
            <a:ext cx="5155756" cy="3703320"/>
            <a:chOff x="7036244" y="2752016"/>
            <a:chExt cx="5155756" cy="3703320"/>
          </a:xfrm>
        </p:grpSpPr>
        <p:sp>
          <p:nvSpPr>
            <p:cNvPr id="126" name="Google Shape;126;p35"/>
            <p:cNvSpPr/>
            <p:nvPr/>
          </p:nvSpPr>
          <p:spPr>
            <a:xfrm>
              <a:off x="9432234" y="2752016"/>
              <a:ext cx="2759766" cy="549150"/>
            </a:xfrm>
            <a:custGeom>
              <a:rect b="b" l="l" r="r" t="t"/>
              <a:pathLst>
                <a:path extrusionOk="0" h="549150" w="2759766">
                  <a:moveTo>
                    <a:pt x="274575" y="0"/>
                  </a:moveTo>
                  <a:lnTo>
                    <a:pt x="276476" y="192"/>
                  </a:lnTo>
                  <a:lnTo>
                    <a:pt x="276476" y="0"/>
                  </a:lnTo>
                  <a:lnTo>
                    <a:pt x="1832666" y="0"/>
                  </a:lnTo>
                  <a:lnTo>
                    <a:pt x="2706584" y="0"/>
                  </a:lnTo>
                  <a:lnTo>
                    <a:pt x="2759766" y="0"/>
                  </a:lnTo>
                  <a:lnTo>
                    <a:pt x="2759766" y="549150"/>
                  </a:lnTo>
                  <a:lnTo>
                    <a:pt x="2706584" y="549150"/>
                  </a:lnTo>
                  <a:lnTo>
                    <a:pt x="1832666" y="549150"/>
                  </a:lnTo>
                  <a:lnTo>
                    <a:pt x="276476" y="549150"/>
                  </a:lnTo>
                  <a:lnTo>
                    <a:pt x="276476" y="548958"/>
                  </a:lnTo>
                  <a:lnTo>
                    <a:pt x="274575" y="549150"/>
                  </a:lnTo>
                  <a:cubicBezTo>
                    <a:pt x="122931" y="549150"/>
                    <a:pt x="0" y="426219"/>
                    <a:pt x="0" y="274575"/>
                  </a:cubicBezTo>
                  <a:cubicBezTo>
                    <a:pt x="0" y="122932"/>
                    <a:pt x="122931" y="0"/>
                    <a:pt x="274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35"/>
            <p:cNvSpPr/>
            <p:nvPr/>
          </p:nvSpPr>
          <p:spPr>
            <a:xfrm>
              <a:off x="7850557" y="5906186"/>
              <a:ext cx="4341443" cy="549150"/>
            </a:xfrm>
            <a:custGeom>
              <a:rect b="b" l="l" r="r" t="t"/>
              <a:pathLst>
                <a:path extrusionOk="0" h="549150" w="4341443">
                  <a:moveTo>
                    <a:pt x="274575" y="0"/>
                  </a:moveTo>
                  <a:lnTo>
                    <a:pt x="276477" y="192"/>
                  </a:lnTo>
                  <a:lnTo>
                    <a:pt x="276477" y="0"/>
                  </a:lnTo>
                  <a:lnTo>
                    <a:pt x="3414343" y="0"/>
                  </a:lnTo>
                  <a:lnTo>
                    <a:pt x="4288263" y="0"/>
                  </a:lnTo>
                  <a:lnTo>
                    <a:pt x="4341443" y="0"/>
                  </a:lnTo>
                  <a:lnTo>
                    <a:pt x="4341443" y="549150"/>
                  </a:lnTo>
                  <a:lnTo>
                    <a:pt x="4288263" y="549150"/>
                  </a:lnTo>
                  <a:lnTo>
                    <a:pt x="3414343" y="549150"/>
                  </a:lnTo>
                  <a:lnTo>
                    <a:pt x="276477" y="549150"/>
                  </a:lnTo>
                  <a:lnTo>
                    <a:pt x="276477" y="548959"/>
                  </a:lnTo>
                  <a:lnTo>
                    <a:pt x="274575" y="549150"/>
                  </a:lnTo>
                  <a:cubicBezTo>
                    <a:pt x="122932" y="549150"/>
                    <a:pt x="0" y="426219"/>
                    <a:pt x="0" y="274575"/>
                  </a:cubicBezTo>
                  <a:cubicBezTo>
                    <a:pt x="0" y="122932"/>
                    <a:pt x="122932" y="0"/>
                    <a:pt x="2745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35"/>
            <p:cNvSpPr/>
            <p:nvPr/>
          </p:nvSpPr>
          <p:spPr>
            <a:xfrm>
              <a:off x="7451067" y="3804028"/>
              <a:ext cx="4740933" cy="549150"/>
            </a:xfrm>
            <a:custGeom>
              <a:rect b="b" l="l" r="r" t="t"/>
              <a:pathLst>
                <a:path extrusionOk="0" h="549150" w="4740933">
                  <a:moveTo>
                    <a:pt x="274073" y="0"/>
                  </a:moveTo>
                  <a:lnTo>
                    <a:pt x="278104" y="407"/>
                  </a:lnTo>
                  <a:lnTo>
                    <a:pt x="278104" y="0"/>
                  </a:lnTo>
                  <a:lnTo>
                    <a:pt x="3813833" y="0"/>
                  </a:lnTo>
                  <a:lnTo>
                    <a:pt x="4687752" y="0"/>
                  </a:lnTo>
                  <a:lnTo>
                    <a:pt x="4740933" y="0"/>
                  </a:lnTo>
                  <a:lnTo>
                    <a:pt x="4740933" y="549150"/>
                  </a:lnTo>
                  <a:lnTo>
                    <a:pt x="4687752" y="549150"/>
                  </a:lnTo>
                  <a:lnTo>
                    <a:pt x="3813833" y="549150"/>
                  </a:lnTo>
                  <a:lnTo>
                    <a:pt x="278104" y="549150"/>
                  </a:lnTo>
                  <a:lnTo>
                    <a:pt x="278104" y="547742"/>
                  </a:lnTo>
                  <a:lnTo>
                    <a:pt x="274073" y="548148"/>
                  </a:lnTo>
                  <a:cubicBezTo>
                    <a:pt x="122707" y="548148"/>
                    <a:pt x="0" y="425441"/>
                    <a:pt x="0" y="274074"/>
                  </a:cubicBezTo>
                  <a:cubicBezTo>
                    <a:pt x="0" y="122707"/>
                    <a:pt x="122707" y="0"/>
                    <a:pt x="2740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35"/>
            <p:cNvSpPr/>
            <p:nvPr/>
          </p:nvSpPr>
          <p:spPr>
            <a:xfrm>
              <a:off x="7036244" y="4854606"/>
              <a:ext cx="5155756" cy="549150"/>
            </a:xfrm>
            <a:custGeom>
              <a:rect b="b" l="l" r="r" t="t"/>
              <a:pathLst>
                <a:path extrusionOk="0" h="549150" w="5155756">
                  <a:moveTo>
                    <a:pt x="299044" y="0"/>
                  </a:moveTo>
                  <a:lnTo>
                    <a:pt x="300889" y="171"/>
                  </a:lnTo>
                  <a:lnTo>
                    <a:pt x="300889" y="0"/>
                  </a:lnTo>
                  <a:lnTo>
                    <a:pt x="4228656" y="0"/>
                  </a:lnTo>
                  <a:lnTo>
                    <a:pt x="5103517" y="0"/>
                  </a:lnTo>
                  <a:lnTo>
                    <a:pt x="5155756" y="0"/>
                  </a:lnTo>
                  <a:lnTo>
                    <a:pt x="5155756" y="549150"/>
                  </a:lnTo>
                  <a:lnTo>
                    <a:pt x="5103517" y="549150"/>
                  </a:lnTo>
                  <a:lnTo>
                    <a:pt x="4228656" y="549150"/>
                  </a:lnTo>
                  <a:lnTo>
                    <a:pt x="300889" y="549150"/>
                  </a:lnTo>
                  <a:lnTo>
                    <a:pt x="300889" y="548980"/>
                  </a:lnTo>
                  <a:lnTo>
                    <a:pt x="299044" y="549150"/>
                  </a:lnTo>
                  <a:cubicBezTo>
                    <a:pt x="133887" y="549150"/>
                    <a:pt x="0" y="426219"/>
                    <a:pt x="0" y="274575"/>
                  </a:cubicBezTo>
                  <a:cubicBezTo>
                    <a:pt x="0" y="122932"/>
                    <a:pt x="133887" y="0"/>
                    <a:pt x="299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0" name="Google Shape;13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99917" y="735457"/>
            <a:ext cx="22479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Green - IQVIA">
  <p:cSld name="Cover Green - IQVIA">
    <p:bg>
      <p:bgPr>
        <a:gradFill>
          <a:gsLst>
            <a:gs pos="0">
              <a:schemeClr val="accent4"/>
            </a:gs>
            <a:gs pos="20000">
              <a:schemeClr val="accent4"/>
            </a:gs>
            <a:gs pos="80000">
              <a:schemeClr val="accent3"/>
            </a:gs>
            <a:gs pos="100000">
              <a:schemeClr val="accent3"/>
            </a:gs>
          </a:gsLst>
          <a:lin ang="2700000" scaled="0"/>
        </a:gra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6"/>
          <p:cNvSpPr txBox="1"/>
          <p:nvPr/>
        </p:nvSpPr>
        <p:spPr>
          <a:xfrm>
            <a:off x="730897" y="6519948"/>
            <a:ext cx="7722832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D794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A1D794"/>
                </a:solidFill>
                <a:latin typeface="Arial"/>
                <a:ea typeface="Arial"/>
                <a:cs typeface="Arial"/>
                <a:sym typeface="Arial"/>
              </a:rPr>
              <a:t>© 2021. All rights reserved. IQVIA</a:t>
            </a:r>
            <a:r>
              <a:rPr baseline="30000" lang="en-US" sz="800">
                <a:solidFill>
                  <a:srgbClr val="A1D794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r>
              <a:rPr lang="en-US" sz="800">
                <a:solidFill>
                  <a:srgbClr val="A1D794"/>
                </a:solidFill>
                <a:latin typeface="Arial"/>
                <a:ea typeface="Arial"/>
                <a:cs typeface="Arial"/>
                <a:sym typeface="Arial"/>
              </a:rPr>
              <a:t> is a registered trademark of IQVIA Inc. in the United States, the European Union, and various other countries. </a:t>
            </a:r>
            <a:endParaRPr sz="800">
              <a:solidFill>
                <a:srgbClr val="A1D79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6"/>
          <p:cNvSpPr txBox="1"/>
          <p:nvPr>
            <p:ph idx="1" type="body"/>
          </p:nvPr>
        </p:nvSpPr>
        <p:spPr>
          <a:xfrm>
            <a:off x="743329" y="3681765"/>
            <a:ext cx="6349838" cy="1195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0EBCA"/>
              </a:buClr>
              <a:buSzPts val="2400"/>
              <a:buFont typeface="Arial"/>
              <a:buNone/>
              <a:defRPr b="0" i="1" sz="2400" u="none" cap="none" strike="noStrike">
                <a:solidFill>
                  <a:srgbClr val="D0EBC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4" name="Google Shape;134;p36"/>
          <p:cNvSpPr txBox="1"/>
          <p:nvPr>
            <p:ph type="ctrTitle"/>
          </p:nvPr>
        </p:nvSpPr>
        <p:spPr>
          <a:xfrm>
            <a:off x="743330" y="1271573"/>
            <a:ext cx="7921554" cy="22423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5" name="Google Shape;135;p36"/>
          <p:cNvSpPr txBox="1"/>
          <p:nvPr>
            <p:ph idx="2" type="subTitle"/>
          </p:nvPr>
        </p:nvSpPr>
        <p:spPr>
          <a:xfrm>
            <a:off x="743329" y="5518464"/>
            <a:ext cx="6349838" cy="669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36" name="Google Shape;136;p36"/>
          <p:cNvGrpSpPr/>
          <p:nvPr/>
        </p:nvGrpSpPr>
        <p:grpSpPr>
          <a:xfrm>
            <a:off x="7036244" y="2752016"/>
            <a:ext cx="5155756" cy="3703320"/>
            <a:chOff x="7036244" y="2752016"/>
            <a:chExt cx="5155756" cy="3703320"/>
          </a:xfrm>
        </p:grpSpPr>
        <p:sp>
          <p:nvSpPr>
            <p:cNvPr id="137" name="Google Shape;137;p36"/>
            <p:cNvSpPr/>
            <p:nvPr/>
          </p:nvSpPr>
          <p:spPr>
            <a:xfrm>
              <a:off x="9432234" y="2752016"/>
              <a:ext cx="2759766" cy="549150"/>
            </a:xfrm>
            <a:custGeom>
              <a:rect b="b" l="l" r="r" t="t"/>
              <a:pathLst>
                <a:path extrusionOk="0" h="549150" w="2759766">
                  <a:moveTo>
                    <a:pt x="274575" y="0"/>
                  </a:moveTo>
                  <a:lnTo>
                    <a:pt x="276476" y="192"/>
                  </a:lnTo>
                  <a:lnTo>
                    <a:pt x="276476" y="0"/>
                  </a:lnTo>
                  <a:lnTo>
                    <a:pt x="1832666" y="0"/>
                  </a:lnTo>
                  <a:lnTo>
                    <a:pt x="2706584" y="0"/>
                  </a:lnTo>
                  <a:lnTo>
                    <a:pt x="2759766" y="0"/>
                  </a:lnTo>
                  <a:lnTo>
                    <a:pt x="2759766" y="549150"/>
                  </a:lnTo>
                  <a:lnTo>
                    <a:pt x="2706584" y="549150"/>
                  </a:lnTo>
                  <a:lnTo>
                    <a:pt x="1832666" y="549150"/>
                  </a:lnTo>
                  <a:lnTo>
                    <a:pt x="276476" y="549150"/>
                  </a:lnTo>
                  <a:lnTo>
                    <a:pt x="276476" y="548958"/>
                  </a:lnTo>
                  <a:lnTo>
                    <a:pt x="274575" y="549150"/>
                  </a:lnTo>
                  <a:cubicBezTo>
                    <a:pt x="122931" y="549150"/>
                    <a:pt x="0" y="426219"/>
                    <a:pt x="0" y="274575"/>
                  </a:cubicBezTo>
                  <a:cubicBezTo>
                    <a:pt x="0" y="122932"/>
                    <a:pt x="122931" y="0"/>
                    <a:pt x="274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36"/>
            <p:cNvSpPr/>
            <p:nvPr/>
          </p:nvSpPr>
          <p:spPr>
            <a:xfrm>
              <a:off x="7850557" y="5906186"/>
              <a:ext cx="4341443" cy="549150"/>
            </a:xfrm>
            <a:custGeom>
              <a:rect b="b" l="l" r="r" t="t"/>
              <a:pathLst>
                <a:path extrusionOk="0" h="549150" w="4341443">
                  <a:moveTo>
                    <a:pt x="274575" y="0"/>
                  </a:moveTo>
                  <a:lnTo>
                    <a:pt x="276477" y="192"/>
                  </a:lnTo>
                  <a:lnTo>
                    <a:pt x="276477" y="0"/>
                  </a:lnTo>
                  <a:lnTo>
                    <a:pt x="3414343" y="0"/>
                  </a:lnTo>
                  <a:lnTo>
                    <a:pt x="4288263" y="0"/>
                  </a:lnTo>
                  <a:lnTo>
                    <a:pt x="4341443" y="0"/>
                  </a:lnTo>
                  <a:lnTo>
                    <a:pt x="4341443" y="549150"/>
                  </a:lnTo>
                  <a:lnTo>
                    <a:pt x="4288263" y="549150"/>
                  </a:lnTo>
                  <a:lnTo>
                    <a:pt x="3414343" y="549150"/>
                  </a:lnTo>
                  <a:lnTo>
                    <a:pt x="276477" y="549150"/>
                  </a:lnTo>
                  <a:lnTo>
                    <a:pt x="276477" y="548959"/>
                  </a:lnTo>
                  <a:lnTo>
                    <a:pt x="274575" y="549150"/>
                  </a:lnTo>
                  <a:cubicBezTo>
                    <a:pt x="122932" y="549150"/>
                    <a:pt x="0" y="426219"/>
                    <a:pt x="0" y="274575"/>
                  </a:cubicBezTo>
                  <a:cubicBezTo>
                    <a:pt x="0" y="122932"/>
                    <a:pt x="122932" y="0"/>
                    <a:pt x="2745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6"/>
            <p:cNvSpPr/>
            <p:nvPr/>
          </p:nvSpPr>
          <p:spPr>
            <a:xfrm>
              <a:off x="7451067" y="3804028"/>
              <a:ext cx="4740933" cy="549150"/>
            </a:xfrm>
            <a:custGeom>
              <a:rect b="b" l="l" r="r" t="t"/>
              <a:pathLst>
                <a:path extrusionOk="0" h="549150" w="4740933">
                  <a:moveTo>
                    <a:pt x="274073" y="0"/>
                  </a:moveTo>
                  <a:lnTo>
                    <a:pt x="278104" y="407"/>
                  </a:lnTo>
                  <a:lnTo>
                    <a:pt x="278104" y="0"/>
                  </a:lnTo>
                  <a:lnTo>
                    <a:pt x="3813833" y="0"/>
                  </a:lnTo>
                  <a:lnTo>
                    <a:pt x="4687752" y="0"/>
                  </a:lnTo>
                  <a:lnTo>
                    <a:pt x="4740933" y="0"/>
                  </a:lnTo>
                  <a:lnTo>
                    <a:pt x="4740933" y="549150"/>
                  </a:lnTo>
                  <a:lnTo>
                    <a:pt x="4687752" y="549150"/>
                  </a:lnTo>
                  <a:lnTo>
                    <a:pt x="3813833" y="549150"/>
                  </a:lnTo>
                  <a:lnTo>
                    <a:pt x="278104" y="549150"/>
                  </a:lnTo>
                  <a:lnTo>
                    <a:pt x="278104" y="547742"/>
                  </a:lnTo>
                  <a:lnTo>
                    <a:pt x="274073" y="548148"/>
                  </a:lnTo>
                  <a:cubicBezTo>
                    <a:pt x="122707" y="548148"/>
                    <a:pt x="0" y="425441"/>
                    <a:pt x="0" y="274074"/>
                  </a:cubicBezTo>
                  <a:cubicBezTo>
                    <a:pt x="0" y="122707"/>
                    <a:pt x="122707" y="0"/>
                    <a:pt x="274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36"/>
            <p:cNvSpPr/>
            <p:nvPr/>
          </p:nvSpPr>
          <p:spPr>
            <a:xfrm>
              <a:off x="7036244" y="4854606"/>
              <a:ext cx="5155756" cy="549150"/>
            </a:xfrm>
            <a:custGeom>
              <a:rect b="b" l="l" r="r" t="t"/>
              <a:pathLst>
                <a:path extrusionOk="0" h="549150" w="5155756">
                  <a:moveTo>
                    <a:pt x="299044" y="0"/>
                  </a:moveTo>
                  <a:lnTo>
                    <a:pt x="300889" y="171"/>
                  </a:lnTo>
                  <a:lnTo>
                    <a:pt x="300889" y="0"/>
                  </a:lnTo>
                  <a:lnTo>
                    <a:pt x="4228656" y="0"/>
                  </a:lnTo>
                  <a:lnTo>
                    <a:pt x="5103517" y="0"/>
                  </a:lnTo>
                  <a:lnTo>
                    <a:pt x="5155756" y="0"/>
                  </a:lnTo>
                  <a:lnTo>
                    <a:pt x="5155756" y="549150"/>
                  </a:lnTo>
                  <a:lnTo>
                    <a:pt x="5103517" y="549150"/>
                  </a:lnTo>
                  <a:lnTo>
                    <a:pt x="4228656" y="549150"/>
                  </a:lnTo>
                  <a:lnTo>
                    <a:pt x="300889" y="549150"/>
                  </a:lnTo>
                  <a:lnTo>
                    <a:pt x="300889" y="548980"/>
                  </a:lnTo>
                  <a:lnTo>
                    <a:pt x="299044" y="549150"/>
                  </a:lnTo>
                  <a:cubicBezTo>
                    <a:pt x="133887" y="549150"/>
                    <a:pt x="0" y="426219"/>
                    <a:pt x="0" y="274575"/>
                  </a:cubicBezTo>
                  <a:cubicBezTo>
                    <a:pt x="0" y="122932"/>
                    <a:pt x="133887" y="0"/>
                    <a:pt x="2990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1" name="Google Shape;141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99917" y="735457"/>
            <a:ext cx="22479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White - IQVIA">
  <p:cSld name="Cover White - IQVIA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7"/>
          <p:cNvSpPr txBox="1"/>
          <p:nvPr/>
        </p:nvSpPr>
        <p:spPr>
          <a:xfrm>
            <a:off x="730897" y="6519948"/>
            <a:ext cx="7722832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2021. All rights reserved. IQVIA</a:t>
            </a:r>
            <a:r>
              <a:rPr baseline="30000" lang="en-US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r>
              <a:rPr lang="en-US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is a registered trademark of IQVIA Inc. in the United States, the European Union, and various other countries. </a:t>
            </a:r>
            <a:endParaRPr sz="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37"/>
          <p:cNvSpPr txBox="1"/>
          <p:nvPr>
            <p:ph idx="1" type="body"/>
          </p:nvPr>
        </p:nvSpPr>
        <p:spPr>
          <a:xfrm>
            <a:off x="743329" y="3681765"/>
            <a:ext cx="6349838" cy="1195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37"/>
          <p:cNvSpPr txBox="1"/>
          <p:nvPr>
            <p:ph type="ctrTitle"/>
          </p:nvPr>
        </p:nvSpPr>
        <p:spPr>
          <a:xfrm>
            <a:off x="743330" y="1271573"/>
            <a:ext cx="7921554" cy="22423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6" name="Google Shape;146;p37"/>
          <p:cNvSpPr txBox="1"/>
          <p:nvPr>
            <p:ph idx="2" type="subTitle"/>
          </p:nvPr>
        </p:nvSpPr>
        <p:spPr>
          <a:xfrm>
            <a:off x="743329" y="5518464"/>
            <a:ext cx="6349838" cy="669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47" name="Google Shape;147;p37"/>
          <p:cNvGrpSpPr/>
          <p:nvPr/>
        </p:nvGrpSpPr>
        <p:grpSpPr>
          <a:xfrm>
            <a:off x="7036244" y="2752016"/>
            <a:ext cx="5155756" cy="3703320"/>
            <a:chOff x="7036244" y="2752016"/>
            <a:chExt cx="5155756" cy="3703320"/>
          </a:xfrm>
        </p:grpSpPr>
        <p:sp>
          <p:nvSpPr>
            <p:cNvPr id="148" name="Google Shape;148;p37"/>
            <p:cNvSpPr/>
            <p:nvPr/>
          </p:nvSpPr>
          <p:spPr>
            <a:xfrm>
              <a:off x="9432234" y="2752016"/>
              <a:ext cx="2759766" cy="549150"/>
            </a:xfrm>
            <a:custGeom>
              <a:rect b="b" l="l" r="r" t="t"/>
              <a:pathLst>
                <a:path extrusionOk="0" h="549150" w="2759766">
                  <a:moveTo>
                    <a:pt x="274575" y="0"/>
                  </a:moveTo>
                  <a:lnTo>
                    <a:pt x="276476" y="192"/>
                  </a:lnTo>
                  <a:lnTo>
                    <a:pt x="276476" y="0"/>
                  </a:lnTo>
                  <a:lnTo>
                    <a:pt x="1832666" y="0"/>
                  </a:lnTo>
                  <a:lnTo>
                    <a:pt x="2706584" y="0"/>
                  </a:lnTo>
                  <a:lnTo>
                    <a:pt x="2759766" y="0"/>
                  </a:lnTo>
                  <a:lnTo>
                    <a:pt x="2759766" y="549150"/>
                  </a:lnTo>
                  <a:lnTo>
                    <a:pt x="2706584" y="549150"/>
                  </a:lnTo>
                  <a:lnTo>
                    <a:pt x="1832666" y="549150"/>
                  </a:lnTo>
                  <a:lnTo>
                    <a:pt x="276476" y="549150"/>
                  </a:lnTo>
                  <a:lnTo>
                    <a:pt x="276476" y="548958"/>
                  </a:lnTo>
                  <a:lnTo>
                    <a:pt x="274575" y="549150"/>
                  </a:lnTo>
                  <a:cubicBezTo>
                    <a:pt x="122931" y="549150"/>
                    <a:pt x="0" y="426219"/>
                    <a:pt x="0" y="274575"/>
                  </a:cubicBezTo>
                  <a:cubicBezTo>
                    <a:pt x="0" y="122932"/>
                    <a:pt x="122931" y="0"/>
                    <a:pt x="274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7"/>
            <p:cNvSpPr/>
            <p:nvPr/>
          </p:nvSpPr>
          <p:spPr>
            <a:xfrm>
              <a:off x="7850557" y="5906186"/>
              <a:ext cx="4341443" cy="549150"/>
            </a:xfrm>
            <a:custGeom>
              <a:rect b="b" l="l" r="r" t="t"/>
              <a:pathLst>
                <a:path extrusionOk="0" h="549150" w="4341443">
                  <a:moveTo>
                    <a:pt x="274575" y="0"/>
                  </a:moveTo>
                  <a:lnTo>
                    <a:pt x="276477" y="192"/>
                  </a:lnTo>
                  <a:lnTo>
                    <a:pt x="276477" y="0"/>
                  </a:lnTo>
                  <a:lnTo>
                    <a:pt x="3414343" y="0"/>
                  </a:lnTo>
                  <a:lnTo>
                    <a:pt x="4288263" y="0"/>
                  </a:lnTo>
                  <a:lnTo>
                    <a:pt x="4341443" y="0"/>
                  </a:lnTo>
                  <a:lnTo>
                    <a:pt x="4341443" y="549150"/>
                  </a:lnTo>
                  <a:lnTo>
                    <a:pt x="4288263" y="549150"/>
                  </a:lnTo>
                  <a:lnTo>
                    <a:pt x="3414343" y="549150"/>
                  </a:lnTo>
                  <a:lnTo>
                    <a:pt x="276477" y="549150"/>
                  </a:lnTo>
                  <a:lnTo>
                    <a:pt x="276477" y="548959"/>
                  </a:lnTo>
                  <a:lnTo>
                    <a:pt x="274575" y="549150"/>
                  </a:lnTo>
                  <a:cubicBezTo>
                    <a:pt x="122932" y="549150"/>
                    <a:pt x="0" y="426219"/>
                    <a:pt x="0" y="274575"/>
                  </a:cubicBezTo>
                  <a:cubicBezTo>
                    <a:pt x="0" y="122932"/>
                    <a:pt x="122932" y="0"/>
                    <a:pt x="274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7"/>
            <p:cNvSpPr/>
            <p:nvPr/>
          </p:nvSpPr>
          <p:spPr>
            <a:xfrm>
              <a:off x="7451067" y="3804028"/>
              <a:ext cx="4740933" cy="549150"/>
            </a:xfrm>
            <a:custGeom>
              <a:rect b="b" l="l" r="r" t="t"/>
              <a:pathLst>
                <a:path extrusionOk="0" h="549150" w="4740933">
                  <a:moveTo>
                    <a:pt x="274073" y="0"/>
                  </a:moveTo>
                  <a:lnTo>
                    <a:pt x="278104" y="407"/>
                  </a:lnTo>
                  <a:lnTo>
                    <a:pt x="278104" y="0"/>
                  </a:lnTo>
                  <a:lnTo>
                    <a:pt x="3813833" y="0"/>
                  </a:lnTo>
                  <a:lnTo>
                    <a:pt x="4687752" y="0"/>
                  </a:lnTo>
                  <a:lnTo>
                    <a:pt x="4740933" y="0"/>
                  </a:lnTo>
                  <a:lnTo>
                    <a:pt x="4740933" y="549150"/>
                  </a:lnTo>
                  <a:lnTo>
                    <a:pt x="4687752" y="549150"/>
                  </a:lnTo>
                  <a:lnTo>
                    <a:pt x="3813833" y="549150"/>
                  </a:lnTo>
                  <a:lnTo>
                    <a:pt x="278104" y="549150"/>
                  </a:lnTo>
                  <a:lnTo>
                    <a:pt x="278104" y="547742"/>
                  </a:lnTo>
                  <a:lnTo>
                    <a:pt x="274073" y="548148"/>
                  </a:lnTo>
                  <a:cubicBezTo>
                    <a:pt x="122707" y="548148"/>
                    <a:pt x="0" y="425441"/>
                    <a:pt x="0" y="274074"/>
                  </a:cubicBezTo>
                  <a:cubicBezTo>
                    <a:pt x="0" y="122707"/>
                    <a:pt x="122707" y="0"/>
                    <a:pt x="274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7"/>
            <p:cNvSpPr/>
            <p:nvPr/>
          </p:nvSpPr>
          <p:spPr>
            <a:xfrm>
              <a:off x="7036244" y="4854606"/>
              <a:ext cx="5155756" cy="549150"/>
            </a:xfrm>
            <a:custGeom>
              <a:rect b="b" l="l" r="r" t="t"/>
              <a:pathLst>
                <a:path extrusionOk="0" h="549150" w="5155756">
                  <a:moveTo>
                    <a:pt x="299044" y="0"/>
                  </a:moveTo>
                  <a:lnTo>
                    <a:pt x="300889" y="171"/>
                  </a:lnTo>
                  <a:lnTo>
                    <a:pt x="300889" y="0"/>
                  </a:lnTo>
                  <a:lnTo>
                    <a:pt x="4228656" y="0"/>
                  </a:lnTo>
                  <a:lnTo>
                    <a:pt x="5103517" y="0"/>
                  </a:lnTo>
                  <a:lnTo>
                    <a:pt x="5155756" y="0"/>
                  </a:lnTo>
                  <a:lnTo>
                    <a:pt x="5155756" y="549150"/>
                  </a:lnTo>
                  <a:lnTo>
                    <a:pt x="5103517" y="549150"/>
                  </a:lnTo>
                  <a:lnTo>
                    <a:pt x="4228656" y="549150"/>
                  </a:lnTo>
                  <a:lnTo>
                    <a:pt x="300889" y="549150"/>
                  </a:lnTo>
                  <a:lnTo>
                    <a:pt x="300889" y="548980"/>
                  </a:lnTo>
                  <a:lnTo>
                    <a:pt x="299044" y="549150"/>
                  </a:lnTo>
                  <a:cubicBezTo>
                    <a:pt x="133887" y="549150"/>
                    <a:pt x="0" y="426219"/>
                    <a:pt x="0" y="274575"/>
                  </a:cubicBezTo>
                  <a:cubicBezTo>
                    <a:pt x="0" y="122932"/>
                    <a:pt x="133887" y="0"/>
                    <a:pt x="299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2" name="Google Shape;15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99917" y="735457"/>
            <a:ext cx="22479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Co-Brand - IQVIA">
  <p:cSld name="Cover Co-Brand - IQVIA"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8"/>
          <p:cNvSpPr txBox="1"/>
          <p:nvPr/>
        </p:nvSpPr>
        <p:spPr>
          <a:xfrm>
            <a:off x="730897" y="6519948"/>
            <a:ext cx="7722832" cy="2154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</a:pPr>
            <a:r>
              <a:rPr lang="en-US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© 2021. All rights reserved. IQVIA</a:t>
            </a:r>
            <a:r>
              <a:rPr baseline="30000" lang="en-US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®</a:t>
            </a:r>
            <a:r>
              <a:rPr lang="en-US" sz="8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is a registered trademark of IQVIA Inc. in the United States, the European Union, and various other countries. </a:t>
            </a:r>
            <a:endParaRPr sz="8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8"/>
          <p:cNvSpPr txBox="1"/>
          <p:nvPr>
            <p:ph idx="1" type="body"/>
          </p:nvPr>
        </p:nvSpPr>
        <p:spPr>
          <a:xfrm>
            <a:off x="743329" y="3681765"/>
            <a:ext cx="6349838" cy="1195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1" sz="2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38"/>
          <p:cNvSpPr txBox="1"/>
          <p:nvPr>
            <p:ph type="ctrTitle"/>
          </p:nvPr>
        </p:nvSpPr>
        <p:spPr>
          <a:xfrm>
            <a:off x="743330" y="1271573"/>
            <a:ext cx="7921554" cy="22423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7" name="Google Shape;157;p38"/>
          <p:cNvSpPr txBox="1"/>
          <p:nvPr>
            <p:ph idx="2" type="subTitle"/>
          </p:nvPr>
        </p:nvSpPr>
        <p:spPr>
          <a:xfrm>
            <a:off x="743329" y="5518464"/>
            <a:ext cx="6349838" cy="669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38"/>
          <p:cNvSpPr txBox="1"/>
          <p:nvPr>
            <p:ph idx="3" type="body"/>
          </p:nvPr>
        </p:nvSpPr>
        <p:spPr>
          <a:xfrm>
            <a:off x="7355299" y="4854606"/>
            <a:ext cx="2324100" cy="1341752"/>
          </a:xfrm>
          <a:prstGeom prst="rect">
            <a:avLst/>
          </a:prstGeom>
          <a:solidFill>
            <a:srgbClr val="DA291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159" name="Google Shape;159;p38"/>
          <p:cNvGrpSpPr/>
          <p:nvPr/>
        </p:nvGrpSpPr>
        <p:grpSpPr>
          <a:xfrm>
            <a:off x="9941531" y="3804028"/>
            <a:ext cx="2250469" cy="2651308"/>
            <a:chOff x="9941531" y="3804028"/>
            <a:chExt cx="2250469" cy="2651308"/>
          </a:xfrm>
        </p:grpSpPr>
        <p:sp>
          <p:nvSpPr>
            <p:cNvPr id="160" name="Google Shape;160;p38"/>
            <p:cNvSpPr/>
            <p:nvPr/>
          </p:nvSpPr>
          <p:spPr>
            <a:xfrm>
              <a:off x="10755844" y="5906186"/>
              <a:ext cx="1436156" cy="549150"/>
            </a:xfrm>
            <a:custGeom>
              <a:rect b="b" l="l" r="r" t="t"/>
              <a:pathLst>
                <a:path extrusionOk="0" h="549150" w="1436156">
                  <a:moveTo>
                    <a:pt x="274575" y="0"/>
                  </a:moveTo>
                  <a:lnTo>
                    <a:pt x="276477" y="192"/>
                  </a:lnTo>
                  <a:lnTo>
                    <a:pt x="276477" y="0"/>
                  </a:lnTo>
                  <a:lnTo>
                    <a:pt x="1436156" y="0"/>
                  </a:lnTo>
                  <a:lnTo>
                    <a:pt x="1436156" y="549150"/>
                  </a:lnTo>
                  <a:lnTo>
                    <a:pt x="276477" y="549150"/>
                  </a:lnTo>
                  <a:lnTo>
                    <a:pt x="276477" y="548959"/>
                  </a:lnTo>
                  <a:lnTo>
                    <a:pt x="274575" y="549150"/>
                  </a:lnTo>
                  <a:cubicBezTo>
                    <a:pt x="122932" y="549150"/>
                    <a:pt x="0" y="426219"/>
                    <a:pt x="0" y="274575"/>
                  </a:cubicBezTo>
                  <a:cubicBezTo>
                    <a:pt x="0" y="122932"/>
                    <a:pt x="122932" y="0"/>
                    <a:pt x="274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8"/>
            <p:cNvSpPr/>
            <p:nvPr/>
          </p:nvSpPr>
          <p:spPr>
            <a:xfrm>
              <a:off x="10356354" y="3804028"/>
              <a:ext cx="1835646" cy="549150"/>
            </a:xfrm>
            <a:custGeom>
              <a:rect b="b" l="l" r="r" t="t"/>
              <a:pathLst>
                <a:path extrusionOk="0" h="549150" w="1835646">
                  <a:moveTo>
                    <a:pt x="274073" y="0"/>
                  </a:moveTo>
                  <a:lnTo>
                    <a:pt x="278104" y="407"/>
                  </a:lnTo>
                  <a:lnTo>
                    <a:pt x="278104" y="0"/>
                  </a:lnTo>
                  <a:lnTo>
                    <a:pt x="1835646" y="0"/>
                  </a:lnTo>
                  <a:lnTo>
                    <a:pt x="1835646" y="549150"/>
                  </a:lnTo>
                  <a:lnTo>
                    <a:pt x="278104" y="549150"/>
                  </a:lnTo>
                  <a:lnTo>
                    <a:pt x="278104" y="547742"/>
                  </a:lnTo>
                  <a:lnTo>
                    <a:pt x="274073" y="548148"/>
                  </a:lnTo>
                  <a:cubicBezTo>
                    <a:pt x="122707" y="548148"/>
                    <a:pt x="0" y="425441"/>
                    <a:pt x="0" y="274074"/>
                  </a:cubicBezTo>
                  <a:cubicBezTo>
                    <a:pt x="0" y="122707"/>
                    <a:pt x="122707" y="0"/>
                    <a:pt x="2740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8"/>
            <p:cNvSpPr/>
            <p:nvPr/>
          </p:nvSpPr>
          <p:spPr>
            <a:xfrm>
              <a:off x="9941531" y="4854606"/>
              <a:ext cx="2250469" cy="549150"/>
            </a:xfrm>
            <a:custGeom>
              <a:rect b="b" l="l" r="r" t="t"/>
              <a:pathLst>
                <a:path extrusionOk="0" h="549150" w="2250469">
                  <a:moveTo>
                    <a:pt x="299044" y="0"/>
                  </a:moveTo>
                  <a:lnTo>
                    <a:pt x="300889" y="171"/>
                  </a:lnTo>
                  <a:lnTo>
                    <a:pt x="300889" y="0"/>
                  </a:lnTo>
                  <a:lnTo>
                    <a:pt x="2250469" y="0"/>
                  </a:lnTo>
                  <a:lnTo>
                    <a:pt x="2250469" y="549150"/>
                  </a:lnTo>
                  <a:lnTo>
                    <a:pt x="300889" y="549150"/>
                  </a:lnTo>
                  <a:lnTo>
                    <a:pt x="300889" y="548980"/>
                  </a:lnTo>
                  <a:lnTo>
                    <a:pt x="299044" y="549150"/>
                  </a:lnTo>
                  <a:cubicBezTo>
                    <a:pt x="133887" y="549150"/>
                    <a:pt x="0" y="426219"/>
                    <a:pt x="0" y="274575"/>
                  </a:cubicBezTo>
                  <a:cubicBezTo>
                    <a:pt x="0" y="122932"/>
                    <a:pt x="133887" y="0"/>
                    <a:pt x="2990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3" name="Google Shape;163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99917" y="735457"/>
            <a:ext cx="2247900" cy="4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9"/>
          <p:cNvSpPr txBox="1"/>
          <p:nvPr>
            <p:ph idx="11" type="ftr"/>
          </p:nvPr>
        </p:nvSpPr>
        <p:spPr>
          <a:xfrm>
            <a:off x="384694" y="6387858"/>
            <a:ext cx="9290304" cy="3380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9"/>
          <p:cNvSpPr txBox="1"/>
          <p:nvPr/>
        </p:nvSpPr>
        <p:spPr>
          <a:xfrm>
            <a:off x="6096000" y="6858000"/>
            <a:ext cx="6096001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IQVIA Template (V2.1.0)</a:t>
            </a:r>
            <a:endParaRPr b="0" i="0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" name="Google Shape;13;p29"/>
          <p:cNvGrpSpPr/>
          <p:nvPr/>
        </p:nvGrpSpPr>
        <p:grpSpPr>
          <a:xfrm>
            <a:off x="12308084" y="0"/>
            <a:ext cx="851744" cy="3047787"/>
            <a:chOff x="12233656" y="25480"/>
            <a:chExt cx="851744" cy="3047787"/>
          </a:xfrm>
        </p:grpSpPr>
        <p:sp>
          <p:nvSpPr>
            <p:cNvPr id="14" name="Google Shape;14;p29"/>
            <p:cNvSpPr/>
            <p:nvPr/>
          </p:nvSpPr>
          <p:spPr>
            <a:xfrm>
              <a:off x="12233656" y="2584077"/>
              <a:ext cx="187184" cy="187184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9"/>
            <p:cNvSpPr/>
            <p:nvPr/>
          </p:nvSpPr>
          <p:spPr>
            <a:xfrm>
              <a:off x="12676696" y="2584077"/>
              <a:ext cx="187184" cy="187184"/>
            </a:xfrm>
            <a:prstGeom prst="rect">
              <a:avLst/>
            </a:prstGeom>
            <a:solidFill>
              <a:srgbClr val="606B7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9"/>
            <p:cNvSpPr/>
            <p:nvPr/>
          </p:nvSpPr>
          <p:spPr>
            <a:xfrm>
              <a:off x="12898215" y="2584077"/>
              <a:ext cx="187184" cy="187184"/>
            </a:xfrm>
            <a:prstGeom prst="rect">
              <a:avLst/>
            </a:prstGeom>
            <a:solidFill>
              <a:srgbClr val="CACED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9"/>
            <p:cNvSpPr/>
            <p:nvPr/>
          </p:nvSpPr>
          <p:spPr>
            <a:xfrm>
              <a:off x="12455176" y="2584077"/>
              <a:ext cx="187184" cy="187184"/>
            </a:xfrm>
            <a:prstGeom prst="rect">
              <a:avLst/>
            </a:prstGeom>
            <a:solidFill>
              <a:srgbClr val="959CA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9"/>
            <p:cNvSpPr/>
            <p:nvPr/>
          </p:nvSpPr>
          <p:spPr>
            <a:xfrm>
              <a:off x="12233656" y="1976453"/>
              <a:ext cx="187184" cy="187184"/>
            </a:xfrm>
            <a:prstGeom prst="rect">
              <a:avLst/>
            </a:prstGeom>
            <a:solidFill>
              <a:srgbClr val="83006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9"/>
            <p:cNvSpPr/>
            <p:nvPr/>
          </p:nvSpPr>
          <p:spPr>
            <a:xfrm>
              <a:off x="12233656" y="2282071"/>
              <a:ext cx="187184" cy="187184"/>
            </a:xfrm>
            <a:prstGeom prst="rect">
              <a:avLst/>
            </a:prstGeom>
            <a:solidFill>
              <a:srgbClr val="DA291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9"/>
            <p:cNvSpPr/>
            <p:nvPr/>
          </p:nvSpPr>
          <p:spPr>
            <a:xfrm>
              <a:off x="12455176" y="1976453"/>
              <a:ext cx="187184" cy="187184"/>
            </a:xfrm>
            <a:prstGeom prst="rect">
              <a:avLst/>
            </a:prstGeom>
            <a:solidFill>
              <a:srgbClr val="C17F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9"/>
            <p:cNvSpPr/>
            <p:nvPr/>
          </p:nvSpPr>
          <p:spPr>
            <a:xfrm>
              <a:off x="12676696" y="1976453"/>
              <a:ext cx="187184" cy="187184"/>
            </a:xfrm>
            <a:prstGeom prst="rect">
              <a:avLst/>
            </a:prstGeom>
            <a:solidFill>
              <a:srgbClr val="A2408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9"/>
            <p:cNvSpPr/>
            <p:nvPr/>
          </p:nvSpPr>
          <p:spPr>
            <a:xfrm>
              <a:off x="12898216" y="1976453"/>
              <a:ext cx="187184" cy="187184"/>
            </a:xfrm>
            <a:prstGeom prst="rect">
              <a:avLst/>
            </a:prstGeom>
            <a:solidFill>
              <a:srgbClr val="E0BF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9"/>
            <p:cNvSpPr txBox="1"/>
            <p:nvPr/>
          </p:nvSpPr>
          <p:spPr>
            <a:xfrm>
              <a:off x="12233656" y="25480"/>
              <a:ext cx="851744" cy="1846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100%  50%   75%   25%</a:t>
              </a:r>
              <a:endParaRPr/>
            </a:p>
          </p:txBody>
        </p:sp>
        <p:sp>
          <p:nvSpPr>
            <p:cNvPr id="24" name="Google Shape;24;p29"/>
            <p:cNvSpPr/>
            <p:nvPr/>
          </p:nvSpPr>
          <p:spPr>
            <a:xfrm>
              <a:off x="12233656" y="2886083"/>
              <a:ext cx="187184" cy="187184"/>
            </a:xfrm>
            <a:prstGeom prst="rect">
              <a:avLst/>
            </a:prstGeom>
            <a:solidFill>
              <a:srgbClr val="F4F4F4"/>
            </a:solidFill>
            <a:ln cap="flat" cmpd="sng" w="127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9"/>
            <p:cNvSpPr/>
            <p:nvPr/>
          </p:nvSpPr>
          <p:spPr>
            <a:xfrm>
              <a:off x="12233656" y="1765158"/>
              <a:ext cx="187184" cy="187184"/>
            </a:xfrm>
            <a:prstGeom prst="rect">
              <a:avLst/>
            </a:prstGeom>
            <a:solidFill>
              <a:srgbClr val="C627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9"/>
            <p:cNvSpPr/>
            <p:nvPr/>
          </p:nvSpPr>
          <p:spPr>
            <a:xfrm>
              <a:off x="12455176" y="1765158"/>
              <a:ext cx="187184" cy="187184"/>
            </a:xfrm>
            <a:prstGeom prst="rect">
              <a:avLst/>
            </a:prstGeom>
            <a:solidFill>
              <a:srgbClr val="E99EC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9"/>
            <p:cNvSpPr/>
            <p:nvPr/>
          </p:nvSpPr>
          <p:spPr>
            <a:xfrm>
              <a:off x="12676696" y="1765158"/>
              <a:ext cx="187184" cy="187184"/>
            </a:xfrm>
            <a:prstGeom prst="rect">
              <a:avLst/>
            </a:prstGeom>
            <a:solidFill>
              <a:srgbClr val="DB6CB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9"/>
            <p:cNvSpPr/>
            <p:nvPr/>
          </p:nvSpPr>
          <p:spPr>
            <a:xfrm>
              <a:off x="12898216" y="1765158"/>
              <a:ext cx="187184" cy="187184"/>
            </a:xfrm>
            <a:prstGeom prst="rect">
              <a:avLst/>
            </a:prstGeom>
            <a:solidFill>
              <a:srgbClr val="F5CEE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9"/>
            <p:cNvSpPr/>
            <p:nvPr/>
          </p:nvSpPr>
          <p:spPr>
            <a:xfrm>
              <a:off x="12455176" y="222423"/>
              <a:ext cx="187184" cy="187184"/>
            </a:xfrm>
            <a:prstGeom prst="rect">
              <a:avLst/>
            </a:prstGeom>
            <a:solidFill>
              <a:srgbClr val="7FD1E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9"/>
            <p:cNvSpPr/>
            <p:nvPr/>
          </p:nvSpPr>
          <p:spPr>
            <a:xfrm>
              <a:off x="12455176" y="443728"/>
              <a:ext cx="187184" cy="187184"/>
            </a:xfrm>
            <a:prstGeom prst="rect">
              <a:avLst/>
            </a:prstGeom>
            <a:solidFill>
              <a:srgbClr val="7FAAC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9"/>
            <p:cNvSpPr/>
            <p:nvPr/>
          </p:nvSpPr>
          <p:spPr>
            <a:xfrm>
              <a:off x="12676695" y="222423"/>
              <a:ext cx="187184" cy="187184"/>
            </a:xfrm>
            <a:prstGeom prst="rect">
              <a:avLst/>
            </a:prstGeom>
            <a:solidFill>
              <a:srgbClr val="40BA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9"/>
            <p:cNvSpPr/>
            <p:nvPr/>
          </p:nvSpPr>
          <p:spPr>
            <a:xfrm>
              <a:off x="12676695" y="443728"/>
              <a:ext cx="187184" cy="187184"/>
            </a:xfrm>
            <a:prstGeom prst="rect">
              <a:avLst/>
            </a:prstGeom>
            <a:solidFill>
              <a:srgbClr val="4080A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9"/>
            <p:cNvSpPr/>
            <p:nvPr/>
          </p:nvSpPr>
          <p:spPr>
            <a:xfrm>
              <a:off x="12898215" y="222423"/>
              <a:ext cx="187184" cy="187184"/>
            </a:xfrm>
            <a:prstGeom prst="rect">
              <a:avLst/>
            </a:prstGeom>
            <a:solidFill>
              <a:srgbClr val="BFE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9"/>
            <p:cNvSpPr/>
            <p:nvPr/>
          </p:nvSpPr>
          <p:spPr>
            <a:xfrm>
              <a:off x="12898215" y="443728"/>
              <a:ext cx="187184" cy="187184"/>
            </a:xfrm>
            <a:prstGeom prst="rect">
              <a:avLst/>
            </a:prstGeom>
            <a:solidFill>
              <a:srgbClr val="BFD4E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9"/>
            <p:cNvSpPr/>
            <p:nvPr/>
          </p:nvSpPr>
          <p:spPr>
            <a:xfrm>
              <a:off x="12233656" y="666550"/>
              <a:ext cx="187184" cy="187184"/>
            </a:xfrm>
            <a:prstGeom prst="rect">
              <a:avLst/>
            </a:prstGeom>
            <a:solidFill>
              <a:srgbClr val="43B02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9"/>
            <p:cNvSpPr/>
            <p:nvPr/>
          </p:nvSpPr>
          <p:spPr>
            <a:xfrm>
              <a:off x="12455176" y="1329200"/>
              <a:ext cx="187184" cy="187184"/>
            </a:xfrm>
            <a:prstGeom prst="rect">
              <a:avLst/>
            </a:prstGeom>
            <a:solidFill>
              <a:srgbClr val="F7D9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9"/>
            <p:cNvSpPr/>
            <p:nvPr/>
          </p:nvSpPr>
          <p:spPr>
            <a:xfrm>
              <a:off x="12676695" y="1329200"/>
              <a:ext cx="187184" cy="187184"/>
            </a:xfrm>
            <a:prstGeom prst="rect">
              <a:avLst/>
            </a:prstGeom>
            <a:solidFill>
              <a:srgbClr val="F4C6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9"/>
            <p:cNvSpPr/>
            <p:nvPr/>
          </p:nvSpPr>
          <p:spPr>
            <a:xfrm>
              <a:off x="12898215" y="1329200"/>
              <a:ext cx="187184" cy="187184"/>
            </a:xfrm>
            <a:prstGeom prst="rect">
              <a:avLst/>
            </a:prstGeom>
            <a:solidFill>
              <a:srgbClr val="FBEC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9"/>
            <p:cNvSpPr/>
            <p:nvPr/>
          </p:nvSpPr>
          <p:spPr>
            <a:xfrm>
              <a:off x="12233656" y="445182"/>
              <a:ext cx="187184" cy="187184"/>
            </a:xfrm>
            <a:prstGeom prst="rect">
              <a:avLst/>
            </a:prstGeom>
            <a:solidFill>
              <a:srgbClr val="00558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9"/>
            <p:cNvSpPr/>
            <p:nvPr/>
          </p:nvSpPr>
          <p:spPr>
            <a:xfrm>
              <a:off x="12455176" y="1550568"/>
              <a:ext cx="187184" cy="187184"/>
            </a:xfrm>
            <a:prstGeom prst="rect">
              <a:avLst/>
            </a:prstGeom>
            <a:solidFill>
              <a:srgbClr val="FEC48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9"/>
            <p:cNvSpPr/>
            <p:nvPr/>
          </p:nvSpPr>
          <p:spPr>
            <a:xfrm>
              <a:off x="12676695" y="1550568"/>
              <a:ext cx="187184" cy="187184"/>
            </a:xfrm>
            <a:prstGeom prst="rect">
              <a:avLst/>
            </a:prstGeom>
            <a:solidFill>
              <a:srgbClr val="FEA74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9"/>
            <p:cNvSpPr/>
            <p:nvPr/>
          </p:nvSpPr>
          <p:spPr>
            <a:xfrm>
              <a:off x="12898215" y="1550568"/>
              <a:ext cx="187184" cy="187184"/>
            </a:xfrm>
            <a:prstGeom prst="rect">
              <a:avLst/>
            </a:prstGeom>
            <a:solidFill>
              <a:srgbClr val="FFE2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9"/>
            <p:cNvSpPr/>
            <p:nvPr/>
          </p:nvSpPr>
          <p:spPr>
            <a:xfrm>
              <a:off x="12233656" y="222423"/>
              <a:ext cx="187184" cy="187184"/>
            </a:xfrm>
            <a:prstGeom prst="rect">
              <a:avLst/>
            </a:prstGeom>
            <a:solidFill>
              <a:srgbClr val="00A3E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9"/>
            <p:cNvSpPr/>
            <p:nvPr/>
          </p:nvSpPr>
          <p:spPr>
            <a:xfrm>
              <a:off x="12455176" y="1106378"/>
              <a:ext cx="187184" cy="187184"/>
            </a:xfrm>
            <a:prstGeom prst="rect">
              <a:avLst/>
            </a:prstGeom>
            <a:solidFill>
              <a:srgbClr val="7FDF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9"/>
            <p:cNvSpPr/>
            <p:nvPr/>
          </p:nvSpPr>
          <p:spPr>
            <a:xfrm>
              <a:off x="12676695" y="1106378"/>
              <a:ext cx="187184" cy="187184"/>
            </a:xfrm>
            <a:prstGeom prst="rect">
              <a:avLst/>
            </a:prstGeom>
            <a:solidFill>
              <a:srgbClr val="40CFC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9"/>
            <p:cNvSpPr/>
            <p:nvPr/>
          </p:nvSpPr>
          <p:spPr>
            <a:xfrm>
              <a:off x="12898215" y="1106378"/>
              <a:ext cx="187184" cy="187184"/>
            </a:xfrm>
            <a:prstGeom prst="rect">
              <a:avLst/>
            </a:prstGeom>
            <a:solidFill>
              <a:srgbClr val="BFEF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9"/>
            <p:cNvSpPr/>
            <p:nvPr/>
          </p:nvSpPr>
          <p:spPr>
            <a:xfrm>
              <a:off x="12233656" y="1330654"/>
              <a:ext cx="187184" cy="187184"/>
            </a:xfrm>
            <a:prstGeom prst="rect">
              <a:avLst/>
            </a:prstGeom>
            <a:solidFill>
              <a:srgbClr val="F0B3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9"/>
            <p:cNvSpPr/>
            <p:nvPr/>
          </p:nvSpPr>
          <p:spPr>
            <a:xfrm>
              <a:off x="12233656" y="1550568"/>
              <a:ext cx="187184" cy="187184"/>
            </a:xfrm>
            <a:prstGeom prst="rect">
              <a:avLst/>
            </a:prstGeom>
            <a:solidFill>
              <a:srgbClr val="FE8A1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9"/>
            <p:cNvSpPr/>
            <p:nvPr/>
          </p:nvSpPr>
          <p:spPr>
            <a:xfrm>
              <a:off x="12233656" y="1109286"/>
              <a:ext cx="187184" cy="187184"/>
            </a:xfrm>
            <a:prstGeom prst="rect">
              <a:avLst/>
            </a:prstGeom>
            <a:solidFill>
              <a:srgbClr val="00BFB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9"/>
            <p:cNvSpPr/>
            <p:nvPr/>
          </p:nvSpPr>
          <p:spPr>
            <a:xfrm>
              <a:off x="12233656" y="887918"/>
              <a:ext cx="187184" cy="187184"/>
            </a:xfrm>
            <a:prstGeom prst="rect">
              <a:avLst/>
            </a:prstGeom>
            <a:solidFill>
              <a:srgbClr val="0271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9"/>
            <p:cNvSpPr/>
            <p:nvPr/>
          </p:nvSpPr>
          <p:spPr>
            <a:xfrm>
              <a:off x="12455176" y="887918"/>
              <a:ext cx="187184" cy="187184"/>
            </a:xfrm>
            <a:prstGeom prst="rect">
              <a:avLst/>
            </a:prstGeom>
            <a:solidFill>
              <a:srgbClr val="80B89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9"/>
            <p:cNvSpPr/>
            <p:nvPr/>
          </p:nvSpPr>
          <p:spPr>
            <a:xfrm>
              <a:off x="12455176" y="666550"/>
              <a:ext cx="187184" cy="187184"/>
            </a:xfrm>
            <a:prstGeom prst="rect">
              <a:avLst/>
            </a:prstGeom>
            <a:solidFill>
              <a:srgbClr val="A1D79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9"/>
            <p:cNvSpPr/>
            <p:nvPr/>
          </p:nvSpPr>
          <p:spPr>
            <a:xfrm>
              <a:off x="12676695" y="887918"/>
              <a:ext cx="187184" cy="187184"/>
            </a:xfrm>
            <a:prstGeom prst="rect">
              <a:avLst/>
            </a:prstGeom>
            <a:solidFill>
              <a:srgbClr val="41955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9"/>
            <p:cNvSpPr/>
            <p:nvPr/>
          </p:nvSpPr>
          <p:spPr>
            <a:xfrm>
              <a:off x="12676695" y="666550"/>
              <a:ext cx="187184" cy="187184"/>
            </a:xfrm>
            <a:prstGeom prst="rect">
              <a:avLst/>
            </a:prstGeom>
            <a:solidFill>
              <a:srgbClr val="72C45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9"/>
            <p:cNvSpPr/>
            <p:nvPr/>
          </p:nvSpPr>
          <p:spPr>
            <a:xfrm>
              <a:off x="12898215" y="887918"/>
              <a:ext cx="187184" cy="187184"/>
            </a:xfrm>
            <a:prstGeom prst="rect">
              <a:avLst/>
            </a:prstGeom>
            <a:solidFill>
              <a:srgbClr val="C0DCC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9"/>
            <p:cNvSpPr/>
            <p:nvPr/>
          </p:nvSpPr>
          <p:spPr>
            <a:xfrm>
              <a:off x="12898215" y="666550"/>
              <a:ext cx="187184" cy="187184"/>
            </a:xfrm>
            <a:prstGeom prst="rect">
              <a:avLst/>
            </a:prstGeom>
            <a:solidFill>
              <a:srgbClr val="D0EBC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8.png"/><Relationship Id="rId4" Type="http://schemas.openxmlformats.org/officeDocument/2006/relationships/image" Target="../media/image23.png"/><Relationship Id="rId9" Type="http://schemas.openxmlformats.org/officeDocument/2006/relationships/image" Target="../media/image32.png"/><Relationship Id="rId5" Type="http://schemas.openxmlformats.org/officeDocument/2006/relationships/image" Target="../media/image38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34.png"/><Relationship Id="rId11" Type="http://schemas.openxmlformats.org/officeDocument/2006/relationships/image" Target="../media/image40.png"/><Relationship Id="rId10" Type="http://schemas.openxmlformats.org/officeDocument/2006/relationships/image" Target="../media/image31.png"/><Relationship Id="rId13" Type="http://schemas.openxmlformats.org/officeDocument/2006/relationships/image" Target="../media/image50.png"/><Relationship Id="rId12" Type="http://schemas.openxmlformats.org/officeDocument/2006/relationships/image" Target="../media/image44.png"/><Relationship Id="rId15" Type="http://schemas.openxmlformats.org/officeDocument/2006/relationships/image" Target="../media/image46.png"/><Relationship Id="rId14" Type="http://schemas.openxmlformats.org/officeDocument/2006/relationships/image" Target="../media/image43.png"/><Relationship Id="rId17" Type="http://schemas.openxmlformats.org/officeDocument/2006/relationships/image" Target="../media/image75.png"/><Relationship Id="rId16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24.png"/><Relationship Id="rId7" Type="http://schemas.openxmlformats.org/officeDocument/2006/relationships/image" Target="../media/image59.png"/><Relationship Id="rId8" Type="http://schemas.openxmlformats.org/officeDocument/2006/relationships/image" Target="../media/image12.png"/><Relationship Id="rId11" Type="http://schemas.openxmlformats.org/officeDocument/2006/relationships/image" Target="../media/image20.png"/><Relationship Id="rId10" Type="http://schemas.openxmlformats.org/officeDocument/2006/relationships/image" Target="../media/image39.png"/><Relationship Id="rId12" Type="http://schemas.openxmlformats.org/officeDocument/2006/relationships/image" Target="../media/image5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0.png"/><Relationship Id="rId4" Type="http://schemas.openxmlformats.org/officeDocument/2006/relationships/image" Target="../media/image49.png"/><Relationship Id="rId9" Type="http://schemas.openxmlformats.org/officeDocument/2006/relationships/image" Target="../media/image67.png"/><Relationship Id="rId5" Type="http://schemas.openxmlformats.org/officeDocument/2006/relationships/image" Target="../media/image62.png"/><Relationship Id="rId6" Type="http://schemas.openxmlformats.org/officeDocument/2006/relationships/image" Target="../media/image55.png"/><Relationship Id="rId7" Type="http://schemas.openxmlformats.org/officeDocument/2006/relationships/image" Target="../media/image64.png"/><Relationship Id="rId8" Type="http://schemas.openxmlformats.org/officeDocument/2006/relationships/image" Target="../media/image5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9.png"/><Relationship Id="rId4" Type="http://schemas.openxmlformats.org/officeDocument/2006/relationships/image" Target="../media/image5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Relationship Id="rId4" Type="http://schemas.openxmlformats.org/officeDocument/2006/relationships/image" Target="../media/image69.png"/><Relationship Id="rId9" Type="http://schemas.openxmlformats.org/officeDocument/2006/relationships/image" Target="../media/image55.png"/><Relationship Id="rId5" Type="http://schemas.openxmlformats.org/officeDocument/2006/relationships/image" Target="../media/image58.png"/><Relationship Id="rId6" Type="http://schemas.openxmlformats.org/officeDocument/2006/relationships/image" Target="../media/image54.png"/><Relationship Id="rId7" Type="http://schemas.openxmlformats.org/officeDocument/2006/relationships/image" Target="../media/image66.png"/><Relationship Id="rId8" Type="http://schemas.openxmlformats.org/officeDocument/2006/relationships/image" Target="../media/image6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9.png"/><Relationship Id="rId4" Type="http://schemas.openxmlformats.org/officeDocument/2006/relationships/image" Target="../media/image83.png"/><Relationship Id="rId5" Type="http://schemas.openxmlformats.org/officeDocument/2006/relationships/image" Target="../media/image72.png"/><Relationship Id="rId6" Type="http://schemas.openxmlformats.org/officeDocument/2006/relationships/image" Target="../media/image78.png"/><Relationship Id="rId7" Type="http://schemas.openxmlformats.org/officeDocument/2006/relationships/hyperlink" Target="https://app.powerbi.com/groups/5e7cd048-115a-4c6c-93a4-716747605528/reports/7f9fabb5-4df6-4eb2-a348-dd4e23cdd516/ReportSection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8.png"/><Relationship Id="rId4" Type="http://schemas.openxmlformats.org/officeDocument/2006/relationships/image" Target="../media/image65.png"/><Relationship Id="rId5" Type="http://schemas.openxmlformats.org/officeDocument/2006/relationships/image" Target="../media/image54.png"/><Relationship Id="rId6" Type="http://schemas.openxmlformats.org/officeDocument/2006/relationships/image" Target="../media/image6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7.png"/><Relationship Id="rId4" Type="http://schemas.openxmlformats.org/officeDocument/2006/relationships/image" Target="../media/image81.png"/><Relationship Id="rId5" Type="http://schemas.openxmlformats.org/officeDocument/2006/relationships/image" Target="../media/image84.png"/><Relationship Id="rId6" Type="http://schemas.openxmlformats.org/officeDocument/2006/relationships/hyperlink" Target="https://app.powerbi.com/groups/00785add-709d-4b0c-8ec7-3ef49093177b/reports/5b79f78a-7185-4cd1-b104-5fcc400841fe/ReportSectionb0feb26e92060c30cce9" TargetMode="External"/><Relationship Id="rId7" Type="http://schemas.openxmlformats.org/officeDocument/2006/relationships/image" Target="../media/image119.png"/><Relationship Id="rId8" Type="http://schemas.openxmlformats.org/officeDocument/2006/relationships/hyperlink" Target="https://app.powerbi.com/groups/00785add-709d-4b0c-8ec7-3ef49093177b/reports/5b79f78a-7185-4cd1-b104-5fcc400841fe/ReportSectionb0feb26e92060c30cce9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24.png"/><Relationship Id="rId7" Type="http://schemas.openxmlformats.org/officeDocument/2006/relationships/image" Target="../media/image59.png"/><Relationship Id="rId8" Type="http://schemas.openxmlformats.org/officeDocument/2006/relationships/image" Target="../media/image12.png"/><Relationship Id="rId11" Type="http://schemas.openxmlformats.org/officeDocument/2006/relationships/image" Target="../media/image20.png"/><Relationship Id="rId10" Type="http://schemas.openxmlformats.org/officeDocument/2006/relationships/image" Target="../media/image3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20" Type="http://schemas.openxmlformats.org/officeDocument/2006/relationships/image" Target="../media/image99.png"/><Relationship Id="rId22" Type="http://schemas.openxmlformats.org/officeDocument/2006/relationships/image" Target="../media/image103.png"/><Relationship Id="rId21" Type="http://schemas.openxmlformats.org/officeDocument/2006/relationships/image" Target="../media/image102.png"/><Relationship Id="rId24" Type="http://schemas.openxmlformats.org/officeDocument/2006/relationships/image" Target="../media/image117.png"/><Relationship Id="rId23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6.png"/><Relationship Id="rId4" Type="http://schemas.openxmlformats.org/officeDocument/2006/relationships/image" Target="../media/image46.png"/><Relationship Id="rId9" Type="http://schemas.openxmlformats.org/officeDocument/2006/relationships/image" Target="../media/image80.png"/><Relationship Id="rId26" Type="http://schemas.openxmlformats.org/officeDocument/2006/relationships/image" Target="../media/image104.png"/><Relationship Id="rId25" Type="http://schemas.openxmlformats.org/officeDocument/2006/relationships/image" Target="../media/image98.png"/><Relationship Id="rId27" Type="http://schemas.openxmlformats.org/officeDocument/2006/relationships/image" Target="../media/image110.png"/><Relationship Id="rId5" Type="http://schemas.openxmlformats.org/officeDocument/2006/relationships/image" Target="../media/image35.png"/><Relationship Id="rId6" Type="http://schemas.openxmlformats.org/officeDocument/2006/relationships/image" Target="../media/image86.png"/><Relationship Id="rId7" Type="http://schemas.openxmlformats.org/officeDocument/2006/relationships/image" Target="../media/image100.png"/><Relationship Id="rId8" Type="http://schemas.openxmlformats.org/officeDocument/2006/relationships/image" Target="../media/image77.png"/><Relationship Id="rId11" Type="http://schemas.openxmlformats.org/officeDocument/2006/relationships/image" Target="../media/image106.jpg"/><Relationship Id="rId10" Type="http://schemas.openxmlformats.org/officeDocument/2006/relationships/image" Target="../media/image85.png"/><Relationship Id="rId13" Type="http://schemas.openxmlformats.org/officeDocument/2006/relationships/image" Target="../media/image90.jpg"/><Relationship Id="rId12" Type="http://schemas.openxmlformats.org/officeDocument/2006/relationships/image" Target="../media/image82.png"/><Relationship Id="rId15" Type="http://schemas.openxmlformats.org/officeDocument/2006/relationships/image" Target="../media/image109.png"/><Relationship Id="rId14" Type="http://schemas.openxmlformats.org/officeDocument/2006/relationships/image" Target="../media/image88.png"/><Relationship Id="rId17" Type="http://schemas.openxmlformats.org/officeDocument/2006/relationships/image" Target="../media/image91.png"/><Relationship Id="rId16" Type="http://schemas.openxmlformats.org/officeDocument/2006/relationships/image" Target="../media/image93.png"/><Relationship Id="rId19" Type="http://schemas.openxmlformats.org/officeDocument/2006/relationships/image" Target="../media/image94.png"/><Relationship Id="rId18" Type="http://schemas.openxmlformats.org/officeDocument/2006/relationships/image" Target="../media/image9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08.png"/><Relationship Id="rId7" Type="http://schemas.openxmlformats.org/officeDocument/2006/relationships/image" Target="../media/image10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39.png"/><Relationship Id="rId7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9.png"/><Relationship Id="rId4" Type="http://schemas.openxmlformats.org/officeDocument/2006/relationships/image" Target="../media/image58.png"/><Relationship Id="rId5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8.png"/><Relationship Id="rId4" Type="http://schemas.openxmlformats.org/officeDocument/2006/relationships/image" Target="../media/image49.png"/><Relationship Id="rId9" Type="http://schemas.openxmlformats.org/officeDocument/2006/relationships/image" Target="../media/image66.png"/><Relationship Id="rId5" Type="http://schemas.openxmlformats.org/officeDocument/2006/relationships/image" Target="../media/image38.png"/><Relationship Id="rId6" Type="http://schemas.openxmlformats.org/officeDocument/2006/relationships/image" Target="../media/image96.png"/><Relationship Id="rId7" Type="http://schemas.openxmlformats.org/officeDocument/2006/relationships/image" Target="../media/image65.png"/><Relationship Id="rId8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6.png"/><Relationship Id="rId4" Type="http://schemas.openxmlformats.org/officeDocument/2006/relationships/image" Target="../media/image107.png"/><Relationship Id="rId5" Type="http://schemas.openxmlformats.org/officeDocument/2006/relationships/image" Target="../media/image111.png"/><Relationship Id="rId6" Type="http://schemas.openxmlformats.org/officeDocument/2006/relationships/image" Target="../media/image114.png"/><Relationship Id="rId7" Type="http://schemas.openxmlformats.org/officeDocument/2006/relationships/hyperlink" Target="https://app.powerbi.com/groups/10a042ec-c25a-4a11-92ef-7b7dbf70fde1/reports/c6519c05-efd6-4a3f-a6e4-a15f90c14990/ReportSection0ffd2644452b48430802?ctid=5989ece0-f90e-40bf-9c79-1a7beccdb861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image" Target="../media/image113.png"/><Relationship Id="rId5" Type="http://schemas.openxmlformats.org/officeDocument/2006/relationships/image" Target="../media/image62.png"/><Relationship Id="rId6" Type="http://schemas.openxmlformats.org/officeDocument/2006/relationships/image" Target="../media/image55.png"/><Relationship Id="rId7" Type="http://schemas.openxmlformats.org/officeDocument/2006/relationships/image" Target="../media/image1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"/>
          <p:cNvSpPr txBox="1"/>
          <p:nvPr>
            <p:ph type="ctrTitle"/>
          </p:nvPr>
        </p:nvSpPr>
        <p:spPr>
          <a:xfrm>
            <a:off x="743330" y="1271573"/>
            <a:ext cx="7921554" cy="22423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Business Operations</a:t>
            </a:r>
            <a:endParaRPr/>
          </a:p>
        </p:txBody>
      </p:sp>
      <p:sp>
        <p:nvSpPr>
          <p:cNvPr id="356" name="Google Shape;356;p1"/>
          <p:cNvSpPr txBox="1"/>
          <p:nvPr>
            <p:ph idx="2" type="subTitle"/>
          </p:nvPr>
        </p:nvSpPr>
        <p:spPr>
          <a:xfrm>
            <a:off x="743329" y="5518464"/>
            <a:ext cx="6349838" cy="669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March 2023</a:t>
            </a:r>
            <a:endParaRPr/>
          </a:p>
        </p:txBody>
      </p:sp>
      <p:sp>
        <p:nvSpPr>
          <p:cNvPr id="357" name="Google Shape;357;p1"/>
          <p:cNvSpPr txBox="1"/>
          <p:nvPr>
            <p:ph idx="1" type="body"/>
          </p:nvPr>
        </p:nvSpPr>
        <p:spPr>
          <a:xfrm>
            <a:off x="743329" y="3681765"/>
            <a:ext cx="5596511" cy="1195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>
                <a:solidFill>
                  <a:schemeClr val="accent1"/>
                </a:solidFill>
              </a:rPr>
              <a:t>Enterprise Data &amp; Analytics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0"/>
          <p:cNvSpPr/>
          <p:nvPr/>
        </p:nvSpPr>
        <p:spPr>
          <a:xfrm>
            <a:off x="2455361" y="112844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Sources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0"/>
          <p:cNvSpPr/>
          <p:nvPr/>
        </p:nvSpPr>
        <p:spPr>
          <a:xfrm>
            <a:off x="-5290" y="116403"/>
            <a:ext cx="3999374" cy="790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ED&amp;A </a:t>
            </a:r>
            <a:endParaRPr/>
          </a:p>
        </p:txBody>
      </p:sp>
      <p:sp>
        <p:nvSpPr>
          <p:cNvPr id="550" name="Google Shape;550;p10"/>
          <p:cNvSpPr/>
          <p:nvPr/>
        </p:nvSpPr>
        <p:spPr>
          <a:xfrm>
            <a:off x="464299" y="1564213"/>
            <a:ext cx="2412000" cy="4712299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st="9525">
              <a:srgbClr val="000000">
                <a:alpha val="1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10"/>
          <p:cNvSpPr/>
          <p:nvPr/>
        </p:nvSpPr>
        <p:spPr>
          <a:xfrm>
            <a:off x="3328163" y="1564211"/>
            <a:ext cx="2412000" cy="4712299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st="9525">
              <a:srgbClr val="000000">
                <a:alpha val="1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10"/>
          <p:cNvSpPr/>
          <p:nvPr/>
        </p:nvSpPr>
        <p:spPr>
          <a:xfrm>
            <a:off x="6192027" y="1564210"/>
            <a:ext cx="2412000" cy="471229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st="9525">
              <a:srgbClr val="000000">
                <a:alpha val="1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10"/>
          <p:cNvSpPr/>
          <p:nvPr/>
        </p:nvSpPr>
        <p:spPr>
          <a:xfrm>
            <a:off x="9055891" y="1564209"/>
            <a:ext cx="2412000" cy="4712298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142875" rotWithShape="0" algn="bl" dist="9525">
              <a:srgbClr val="000000">
                <a:alpha val="1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10"/>
          <p:cNvSpPr txBox="1"/>
          <p:nvPr/>
        </p:nvSpPr>
        <p:spPr>
          <a:xfrm>
            <a:off x="530133" y="1624692"/>
            <a:ext cx="2239037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Sources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5" name="Google Shape;555;p10"/>
          <p:cNvCxnSpPr/>
          <p:nvPr/>
        </p:nvCxnSpPr>
        <p:spPr>
          <a:xfrm>
            <a:off x="530133" y="1869492"/>
            <a:ext cx="2239037" cy="0"/>
          </a:xfrm>
          <a:prstGeom prst="straightConnector1">
            <a:avLst/>
          </a:prstGeom>
          <a:noFill/>
          <a:ln cap="sq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bout - FinancialForce" id="556" name="Google Shape;55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342" y="5161530"/>
            <a:ext cx="583039" cy="40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43011" y="2470344"/>
            <a:ext cx="613276" cy="344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77810" y="2885640"/>
            <a:ext cx="743678" cy="3382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&#10;&#10;Description automatically generated" id="559" name="Google Shape;559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71593" y="5710668"/>
            <a:ext cx="700614" cy="347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0"/>
          <p:cNvPicPr preferRelativeResize="0"/>
          <p:nvPr/>
        </p:nvPicPr>
        <p:blipFill rotWithShape="1">
          <a:blip r:embed="rId7">
            <a:alphaModFix/>
          </a:blip>
          <a:srcRect b="33319" l="0" r="0" t="29109"/>
          <a:stretch/>
        </p:blipFill>
        <p:spPr>
          <a:xfrm>
            <a:off x="590028" y="5782161"/>
            <a:ext cx="1019572" cy="2669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racle Hyperion Financial Management - Gestión Financiera - Qualita" id="561" name="Google Shape;561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42478" y="1929971"/>
            <a:ext cx="1469463" cy="43664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10"/>
          <p:cNvSpPr txBox="1"/>
          <p:nvPr/>
        </p:nvSpPr>
        <p:spPr>
          <a:xfrm>
            <a:off x="3344585" y="1624692"/>
            <a:ext cx="2239037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Types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3" name="Google Shape;563;p10"/>
          <p:cNvCxnSpPr/>
          <p:nvPr/>
        </p:nvCxnSpPr>
        <p:spPr>
          <a:xfrm>
            <a:off x="3412586" y="1869492"/>
            <a:ext cx="2239037" cy="0"/>
          </a:xfrm>
          <a:prstGeom prst="straightConnector1">
            <a:avLst/>
          </a:prstGeom>
          <a:noFill/>
          <a:ln cap="sq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4" name="Google Shape;564;p10"/>
          <p:cNvSpPr txBox="1"/>
          <p:nvPr/>
        </p:nvSpPr>
        <p:spPr>
          <a:xfrm>
            <a:off x="6159037" y="1624692"/>
            <a:ext cx="2443039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Projects to Date KPI’s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5" name="Google Shape;565;p10"/>
          <p:cNvCxnSpPr/>
          <p:nvPr/>
        </p:nvCxnSpPr>
        <p:spPr>
          <a:xfrm>
            <a:off x="6295039" y="1869492"/>
            <a:ext cx="2239037" cy="0"/>
          </a:xfrm>
          <a:prstGeom prst="straightConnector1">
            <a:avLst/>
          </a:prstGeom>
          <a:noFill/>
          <a:ln cap="sq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6" name="Google Shape;566;p10"/>
          <p:cNvSpPr txBox="1"/>
          <p:nvPr/>
        </p:nvSpPr>
        <p:spPr>
          <a:xfrm>
            <a:off x="9177491" y="1624692"/>
            <a:ext cx="2239037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Future Data Sources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7" name="Google Shape;567;p10"/>
          <p:cNvCxnSpPr/>
          <p:nvPr/>
        </p:nvCxnSpPr>
        <p:spPr>
          <a:xfrm>
            <a:off x="9177491" y="1869492"/>
            <a:ext cx="2239037" cy="0"/>
          </a:xfrm>
          <a:prstGeom prst="straightConnector1">
            <a:avLst/>
          </a:prstGeom>
          <a:noFill/>
          <a:ln cap="sq" cmpd="sng" w="190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68" name="Google Shape;568;p10"/>
          <p:cNvSpPr txBox="1"/>
          <p:nvPr/>
        </p:nvSpPr>
        <p:spPr>
          <a:xfrm>
            <a:off x="3412586" y="2063773"/>
            <a:ext cx="2271970" cy="3908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200"/>
              <a:buFont typeface="Arial"/>
              <a:buChar char="•"/>
            </a:pPr>
            <a:r>
              <a:rPr b="1" lang="en-US" sz="1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Total Contract Value (“TCV”)</a:t>
            </a:r>
            <a:endParaRPr/>
          </a:p>
          <a:p>
            <a:pPr indent="-209550" lvl="0" marL="28575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rgbClr val="7979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200"/>
              </a:spcBef>
              <a:spcAft>
                <a:spcPts val="0"/>
              </a:spcAft>
              <a:buClr>
                <a:srgbClr val="797979"/>
              </a:buClr>
              <a:buSzPts val="1200"/>
              <a:buFont typeface="Arial"/>
              <a:buChar char="•"/>
            </a:pPr>
            <a:r>
              <a:rPr b="1" lang="en-US" sz="1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Opportunity Pipeline</a:t>
            </a:r>
            <a:endParaRPr/>
          </a:p>
          <a:p>
            <a:pPr indent="-209550" lvl="0" marL="28575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rgbClr val="7979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200"/>
              </a:spcBef>
              <a:spcAft>
                <a:spcPts val="0"/>
              </a:spcAft>
              <a:buClr>
                <a:srgbClr val="797979"/>
              </a:buClr>
              <a:buSzPts val="1200"/>
              <a:buFont typeface="Arial"/>
              <a:buChar char="•"/>
            </a:pPr>
            <a:r>
              <a:rPr b="1" lang="en-US" sz="1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I/S Details for Actuals and Forecast: Revenue, Expenses, and EBITDA</a:t>
            </a:r>
            <a:endParaRPr/>
          </a:p>
          <a:p>
            <a:pPr indent="-209550" lvl="1" marL="74295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7979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200"/>
              </a:spcBef>
              <a:spcAft>
                <a:spcPts val="0"/>
              </a:spcAft>
              <a:buClr>
                <a:srgbClr val="797979"/>
              </a:buClr>
              <a:buSzPts val="1200"/>
              <a:buFont typeface="Arial"/>
              <a:buChar char="•"/>
            </a:pPr>
            <a:r>
              <a:rPr b="1" lang="en-US" sz="1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Global Headcount (MRA)</a:t>
            </a:r>
            <a:endParaRPr/>
          </a:p>
          <a:p>
            <a:pPr indent="-209550" lvl="0" marL="28575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rgbClr val="7979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200"/>
              </a:spcBef>
              <a:spcAft>
                <a:spcPts val="0"/>
              </a:spcAft>
              <a:buClr>
                <a:srgbClr val="797979"/>
              </a:buClr>
              <a:buSzPts val="1200"/>
              <a:buFont typeface="Arial"/>
              <a:buChar char="•"/>
            </a:pPr>
            <a:r>
              <a:rPr b="1" lang="en-US" sz="1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Global Compensation (not by FTE)</a:t>
            </a:r>
            <a:endParaRPr/>
          </a:p>
          <a:p>
            <a:pPr indent="-209550" lvl="0" marL="28575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rgbClr val="7979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200"/>
              </a:spcBef>
              <a:spcAft>
                <a:spcPts val="0"/>
              </a:spcAft>
              <a:buClr>
                <a:srgbClr val="797979"/>
              </a:buClr>
              <a:buSzPts val="1200"/>
              <a:buFont typeface="Arial"/>
              <a:buChar char="•"/>
            </a:pPr>
            <a:r>
              <a:rPr b="1" lang="en-US" sz="1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Translations Operational Data</a:t>
            </a:r>
            <a:endParaRPr/>
          </a:p>
          <a:p>
            <a:pPr indent="-209550" lvl="0" marL="28575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rgbClr val="7979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200"/>
              </a:spcBef>
              <a:spcAft>
                <a:spcPts val="0"/>
              </a:spcAft>
              <a:buClr>
                <a:srgbClr val="797979"/>
              </a:buClr>
              <a:buSzPts val="1200"/>
              <a:buFont typeface="Arial"/>
              <a:buChar char="•"/>
            </a:pPr>
            <a:r>
              <a:rPr b="1" lang="en-US" sz="1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Customer and GL Master Data</a:t>
            </a:r>
            <a:endParaRPr/>
          </a:p>
        </p:txBody>
      </p:sp>
      <p:sp>
        <p:nvSpPr>
          <p:cNvPr id="569" name="Google Shape;569;p10"/>
          <p:cNvSpPr txBox="1"/>
          <p:nvPr/>
        </p:nvSpPr>
        <p:spPr>
          <a:xfrm>
            <a:off x="6264030" y="2063773"/>
            <a:ext cx="2316065" cy="33034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797979"/>
              </a:buClr>
              <a:buSzPts val="1200"/>
              <a:buFont typeface="Arial"/>
              <a:buChar char="•"/>
            </a:pPr>
            <a:r>
              <a:rPr b="1" lang="en-US" sz="1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Opportunity Win/Loss Rate</a:t>
            </a:r>
            <a:endParaRPr/>
          </a:p>
          <a:p>
            <a:pPr indent="-95250" lvl="0" marL="17145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rgbClr val="7979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200"/>
              </a:spcBef>
              <a:spcAft>
                <a:spcPts val="0"/>
              </a:spcAft>
              <a:buClr>
                <a:srgbClr val="797979"/>
              </a:buClr>
              <a:buSzPts val="1200"/>
              <a:buFont typeface="Arial"/>
              <a:buChar char="•"/>
            </a:pPr>
            <a:r>
              <a:rPr b="1" lang="en-US" sz="1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Sales/Revenue vs Target %</a:t>
            </a:r>
            <a:endParaRPr/>
          </a:p>
          <a:p>
            <a:pPr indent="-95250" lvl="0" marL="17145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rgbClr val="7979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200"/>
              </a:spcBef>
              <a:spcAft>
                <a:spcPts val="0"/>
              </a:spcAft>
              <a:buClr>
                <a:srgbClr val="797979"/>
              </a:buClr>
              <a:buSzPts val="1200"/>
              <a:buFont typeface="Arial"/>
              <a:buChar char="•"/>
            </a:pPr>
            <a:r>
              <a:rPr b="1" lang="en-US" sz="1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Opportunity Pipeline by PIC, RBU, GBU, and Stage</a:t>
            </a:r>
            <a:endParaRPr/>
          </a:p>
          <a:p>
            <a:pPr indent="-95250" lvl="0" marL="17145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rgbClr val="7979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200"/>
              </a:spcBef>
              <a:spcAft>
                <a:spcPts val="0"/>
              </a:spcAft>
              <a:buClr>
                <a:srgbClr val="797979"/>
              </a:buClr>
              <a:buSzPts val="1200"/>
              <a:buFont typeface="Arial"/>
              <a:buChar char="•"/>
            </a:pPr>
            <a:r>
              <a:rPr b="1" lang="en-US" sz="1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I/S Details by RBU/GBU and Cost Center</a:t>
            </a:r>
            <a:endParaRPr/>
          </a:p>
          <a:p>
            <a:pPr indent="-95250" lvl="0" marL="17145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rgbClr val="7979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200"/>
              </a:spcBef>
              <a:spcAft>
                <a:spcPts val="0"/>
              </a:spcAft>
              <a:buClr>
                <a:srgbClr val="797979"/>
              </a:buClr>
              <a:buSzPts val="1200"/>
              <a:buFont typeface="Arial"/>
              <a:buChar char="•"/>
            </a:pPr>
            <a:r>
              <a:rPr b="1" lang="en-US" sz="1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Headcount and Compensation Reporting</a:t>
            </a:r>
            <a:endParaRPr/>
          </a:p>
          <a:p>
            <a:pPr indent="-95250" lvl="0" marL="17145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rgbClr val="7979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200"/>
              </a:spcBef>
              <a:spcAft>
                <a:spcPts val="0"/>
              </a:spcAft>
              <a:buClr>
                <a:srgbClr val="797979"/>
              </a:buClr>
              <a:buSzPts val="1200"/>
              <a:buFont typeface="Arial"/>
              <a:buChar char="•"/>
            </a:pPr>
            <a:r>
              <a:rPr b="1" lang="en-US" sz="1200">
                <a:solidFill>
                  <a:srgbClr val="797979"/>
                </a:solidFill>
                <a:latin typeface="Arial"/>
                <a:ea typeface="Arial"/>
                <a:cs typeface="Arial"/>
                <a:sym typeface="Arial"/>
              </a:rPr>
              <a:t>Gross Margins by RBU/GBU</a:t>
            </a:r>
            <a:endParaRPr/>
          </a:p>
        </p:txBody>
      </p:sp>
      <p:pic>
        <p:nvPicPr>
          <p:cNvPr descr="Workday Enterprise Management Cloud | Finance, HR, Planning, Spend" id="570" name="Google Shape;570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685300" y="2392113"/>
            <a:ext cx="1169158" cy="6352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BCO EBX, líder por cuarta vez consecutiva | IT-NOVA" id="571" name="Google Shape;571;p10"/>
          <p:cNvPicPr preferRelativeResize="0"/>
          <p:nvPr/>
        </p:nvPicPr>
        <p:blipFill rotWithShape="1">
          <a:blip r:embed="rId10">
            <a:alphaModFix/>
          </a:blip>
          <a:srcRect b="44906" l="21368" r="17226" t="41000"/>
          <a:stretch/>
        </p:blipFill>
        <p:spPr>
          <a:xfrm>
            <a:off x="1798761" y="5249057"/>
            <a:ext cx="846278" cy="194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52861" y="3323774"/>
            <a:ext cx="93600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1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152861" y="4269966"/>
            <a:ext cx="934147" cy="23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1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152861" y="3898396"/>
            <a:ext cx="931127" cy="24195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10"/>
          <p:cNvSpPr txBox="1"/>
          <p:nvPr/>
        </p:nvSpPr>
        <p:spPr>
          <a:xfrm>
            <a:off x="9136586" y="1984222"/>
            <a:ext cx="225060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200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Estimated Timing: TBD</a:t>
            </a:r>
            <a:endParaRPr/>
          </a:p>
        </p:txBody>
      </p:sp>
      <p:pic>
        <p:nvPicPr>
          <p:cNvPr id="576" name="Google Shape;576;p1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125242" y="4658028"/>
            <a:ext cx="1048815" cy="250804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10"/>
          <p:cNvSpPr/>
          <p:nvPr/>
        </p:nvSpPr>
        <p:spPr>
          <a:xfrm>
            <a:off x="590028" y="5042514"/>
            <a:ext cx="2179142" cy="1083072"/>
          </a:xfrm>
          <a:prstGeom prst="rect">
            <a:avLst/>
          </a:prstGeom>
          <a:noFill/>
          <a:ln cap="flat" cmpd="sng" w="12700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8" name="Google Shape;578;p10"/>
          <p:cNvCxnSpPr/>
          <p:nvPr/>
        </p:nvCxnSpPr>
        <p:spPr>
          <a:xfrm>
            <a:off x="1663141" y="4880913"/>
            <a:ext cx="0" cy="161601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579" name="Google Shape;579;p10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9989741" y="3190418"/>
            <a:ext cx="618585" cy="33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0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9813761" y="3637403"/>
            <a:ext cx="849050" cy="265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712842" y="4096943"/>
            <a:ext cx="1183759" cy="170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1"/>
          <p:cNvSpPr txBox="1"/>
          <p:nvPr>
            <p:ph type="ctrTitle"/>
          </p:nvPr>
        </p:nvSpPr>
        <p:spPr>
          <a:xfrm>
            <a:off x="743330" y="1271573"/>
            <a:ext cx="7921554" cy="22423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ED&amp;A</a:t>
            </a:r>
            <a:endParaRPr/>
          </a:p>
        </p:txBody>
      </p:sp>
      <p:sp>
        <p:nvSpPr>
          <p:cNvPr id="587" name="Google Shape;587;p11"/>
          <p:cNvSpPr txBox="1"/>
          <p:nvPr>
            <p:ph idx="1" type="body"/>
          </p:nvPr>
        </p:nvSpPr>
        <p:spPr>
          <a:xfrm>
            <a:off x="743329" y="3681765"/>
            <a:ext cx="6349838" cy="1195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>
                <a:solidFill>
                  <a:schemeClr val="accent1"/>
                </a:solidFill>
              </a:rPr>
              <a:t>Projects</a:t>
            </a:r>
            <a:endParaRPr/>
          </a:p>
        </p:txBody>
      </p:sp>
      <p:sp>
        <p:nvSpPr>
          <p:cNvPr id="588" name="Google Shape;588;p11"/>
          <p:cNvSpPr txBox="1"/>
          <p:nvPr>
            <p:ph idx="2" type="subTitle"/>
          </p:nvPr>
        </p:nvSpPr>
        <p:spPr>
          <a:xfrm>
            <a:off x="742950" y="5518150"/>
            <a:ext cx="6350000" cy="669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2023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2"/>
          <p:cNvSpPr txBox="1"/>
          <p:nvPr>
            <p:ph idx="2" type="body"/>
          </p:nvPr>
        </p:nvSpPr>
        <p:spPr>
          <a:xfrm>
            <a:off x="384694" y="1081826"/>
            <a:ext cx="11338560" cy="402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/>
              <a:t>ED&amp;A Projects LTD</a:t>
            </a:r>
            <a:endParaRPr/>
          </a:p>
        </p:txBody>
      </p:sp>
      <p:graphicFrame>
        <p:nvGraphicFramePr>
          <p:cNvPr id="597" name="Google Shape;597;p12"/>
          <p:cNvGraphicFramePr/>
          <p:nvPr/>
        </p:nvGraphicFramePr>
        <p:xfrm>
          <a:off x="425700" y="15908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{14A341CA-8B4F-4FA0-A573-A3FD7387BD6E}</a:tableStyleId>
              </a:tblPr>
              <a:tblGrid>
                <a:gridCol w="2142575"/>
                <a:gridCol w="1274550"/>
                <a:gridCol w="1274550"/>
                <a:gridCol w="1274550"/>
                <a:gridCol w="1274550"/>
                <a:gridCol w="1274550"/>
                <a:gridCol w="1274550"/>
                <a:gridCol w="1274550"/>
              </a:tblGrid>
              <a:tr h="31280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 u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Projects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2022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grid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 u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2023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</a:tr>
              <a:tr h="343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Nov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Jan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Feb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March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April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May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8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025" marB="0" marR="3025" marL="30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528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025" marB="0" marR="3025" marL="30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528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025" marB="0" marR="3025" marL="30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025" marB="0" marR="3025" marL="30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                                         </a:t>
                      </a:r>
                      <a:endParaRPr b="0" i="0" sz="10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025" marB="0" marR="3025" marL="30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5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025" marB="0" marR="3025" marL="30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05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025" marB="0" marR="3025" marL="30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t/>
                      </a:r>
                      <a:endParaRPr b="0" i="0" sz="105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025" marB="0" marR="3025" marL="30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t/>
                      </a:r>
                      <a:endParaRPr b="0" i="0" sz="1050" u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pSp>
        <p:nvGrpSpPr>
          <p:cNvPr id="598" name="Google Shape;598;p12"/>
          <p:cNvGrpSpPr/>
          <p:nvPr/>
        </p:nvGrpSpPr>
        <p:grpSpPr>
          <a:xfrm>
            <a:off x="8291482" y="935425"/>
            <a:ext cx="3143217" cy="557932"/>
            <a:chOff x="7516008" y="400357"/>
            <a:chExt cx="3143217" cy="557932"/>
          </a:xfrm>
        </p:grpSpPr>
        <p:sp>
          <p:nvSpPr>
            <p:cNvPr id="599" name="Google Shape;599;p12"/>
            <p:cNvSpPr/>
            <p:nvPr/>
          </p:nvSpPr>
          <p:spPr>
            <a:xfrm>
              <a:off x="7634591" y="685104"/>
              <a:ext cx="216000" cy="18000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2"/>
            <p:cNvSpPr txBox="1"/>
            <p:nvPr/>
          </p:nvSpPr>
          <p:spPr>
            <a:xfrm>
              <a:off x="7808437" y="660162"/>
              <a:ext cx="1526959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Not Started</a:t>
              </a:r>
              <a:endParaRPr/>
            </a:p>
          </p:txBody>
        </p:sp>
        <p:sp>
          <p:nvSpPr>
            <p:cNvPr id="601" name="Google Shape;601;p12"/>
            <p:cNvSpPr/>
            <p:nvPr/>
          </p:nvSpPr>
          <p:spPr>
            <a:xfrm>
              <a:off x="8683771" y="685104"/>
              <a:ext cx="216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2"/>
            <p:cNvSpPr txBox="1"/>
            <p:nvPr/>
          </p:nvSpPr>
          <p:spPr>
            <a:xfrm>
              <a:off x="8846683" y="650716"/>
              <a:ext cx="1526959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Ongoing </a:t>
              </a:r>
              <a:endParaRPr/>
            </a:p>
          </p:txBody>
        </p:sp>
        <p:sp>
          <p:nvSpPr>
            <p:cNvPr id="603" name="Google Shape;603;p12"/>
            <p:cNvSpPr/>
            <p:nvPr/>
          </p:nvSpPr>
          <p:spPr>
            <a:xfrm>
              <a:off x="7516008" y="543046"/>
              <a:ext cx="3143217" cy="415243"/>
            </a:xfrm>
            <a:prstGeom prst="snip1Rect">
              <a:avLst>
                <a:gd fmla="val 16667" name="adj"/>
              </a:avLst>
            </a:prstGeom>
            <a:noFill/>
            <a:ln cap="flat" cmpd="sng" w="9525">
              <a:solidFill>
                <a:srgbClr val="BFBFBF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2"/>
            <p:cNvSpPr txBox="1"/>
            <p:nvPr/>
          </p:nvSpPr>
          <p:spPr>
            <a:xfrm>
              <a:off x="8702684" y="400357"/>
              <a:ext cx="769863" cy="24622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Legend</a:t>
              </a:r>
              <a:endParaRPr/>
            </a:p>
          </p:txBody>
        </p:sp>
      </p:grpSp>
      <p:sp>
        <p:nvSpPr>
          <p:cNvPr id="605" name="Google Shape;605;p12"/>
          <p:cNvSpPr/>
          <p:nvPr/>
        </p:nvSpPr>
        <p:spPr>
          <a:xfrm>
            <a:off x="2586036" y="3419465"/>
            <a:ext cx="3480029" cy="273458"/>
          </a:xfrm>
          <a:prstGeom prst="homePlat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Main Dashboard</a:t>
            </a:r>
            <a:endParaRPr/>
          </a:p>
        </p:txBody>
      </p:sp>
      <p:sp>
        <p:nvSpPr>
          <p:cNvPr id="606" name="Google Shape;606;p12"/>
          <p:cNvSpPr/>
          <p:nvPr/>
        </p:nvSpPr>
        <p:spPr>
          <a:xfrm>
            <a:off x="5957867" y="3418926"/>
            <a:ext cx="1394278" cy="272159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Quality Check /Analytics &amp; individualized reporting</a:t>
            </a:r>
            <a:endParaRPr/>
          </a:p>
        </p:txBody>
      </p:sp>
      <p:sp>
        <p:nvSpPr>
          <p:cNvPr id="607" name="Google Shape;607;p12"/>
          <p:cNvSpPr/>
          <p:nvPr/>
        </p:nvSpPr>
        <p:spPr>
          <a:xfrm>
            <a:off x="7279072" y="3462594"/>
            <a:ext cx="177553" cy="16867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12"/>
          <p:cNvSpPr/>
          <p:nvPr/>
        </p:nvSpPr>
        <p:spPr>
          <a:xfrm>
            <a:off x="2578225" y="3981623"/>
            <a:ext cx="2103619" cy="272159"/>
          </a:xfrm>
          <a:prstGeom prst="homePlat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Sample Dashboard</a:t>
            </a:r>
            <a:endParaRPr/>
          </a:p>
        </p:txBody>
      </p:sp>
      <p:sp>
        <p:nvSpPr>
          <p:cNvPr id="609" name="Google Shape;609;p12"/>
          <p:cNvSpPr/>
          <p:nvPr/>
        </p:nvSpPr>
        <p:spPr>
          <a:xfrm>
            <a:off x="4576615" y="3981623"/>
            <a:ext cx="2775529" cy="272159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Integrated Dashboard + QC Report</a:t>
            </a:r>
            <a:endParaRPr/>
          </a:p>
        </p:txBody>
      </p:sp>
      <p:sp>
        <p:nvSpPr>
          <p:cNvPr id="610" name="Google Shape;610;p12"/>
          <p:cNvSpPr/>
          <p:nvPr/>
        </p:nvSpPr>
        <p:spPr>
          <a:xfrm>
            <a:off x="2593327" y="4507372"/>
            <a:ext cx="1234255" cy="274755"/>
          </a:xfrm>
          <a:prstGeom prst="homePlat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Manual Slides Dashboard</a:t>
            </a:r>
            <a:endParaRPr/>
          </a:p>
        </p:txBody>
      </p:sp>
      <p:sp>
        <p:nvSpPr>
          <p:cNvPr id="611" name="Google Shape;611;p12"/>
          <p:cNvSpPr/>
          <p:nvPr/>
        </p:nvSpPr>
        <p:spPr>
          <a:xfrm>
            <a:off x="3722068" y="4510961"/>
            <a:ext cx="1448048" cy="273457"/>
          </a:xfrm>
          <a:prstGeom prst="chevron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Slides recreation</a:t>
            </a:r>
            <a:endParaRPr/>
          </a:p>
        </p:txBody>
      </p:sp>
      <p:sp>
        <p:nvSpPr>
          <p:cNvPr id="612" name="Google Shape;612;p12"/>
          <p:cNvSpPr/>
          <p:nvPr/>
        </p:nvSpPr>
        <p:spPr>
          <a:xfrm>
            <a:off x="3751862" y="2389058"/>
            <a:ext cx="1942913" cy="252025"/>
          </a:xfrm>
          <a:prstGeom prst="homePlat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 Report Automation</a:t>
            </a:r>
            <a:endParaRPr/>
          </a:p>
        </p:txBody>
      </p:sp>
      <p:sp>
        <p:nvSpPr>
          <p:cNvPr id="613" name="Google Shape;613;p12"/>
          <p:cNvSpPr/>
          <p:nvPr/>
        </p:nvSpPr>
        <p:spPr>
          <a:xfrm>
            <a:off x="3722068" y="4539092"/>
            <a:ext cx="177553" cy="16867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12"/>
          <p:cNvSpPr/>
          <p:nvPr/>
        </p:nvSpPr>
        <p:spPr>
          <a:xfrm>
            <a:off x="3888623" y="5008263"/>
            <a:ext cx="5006802" cy="252025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Lake – Raw Data</a:t>
            </a:r>
            <a:endParaRPr/>
          </a:p>
        </p:txBody>
      </p:sp>
      <p:sp>
        <p:nvSpPr>
          <p:cNvPr id="615" name="Google Shape;615;p12"/>
          <p:cNvSpPr/>
          <p:nvPr/>
        </p:nvSpPr>
        <p:spPr>
          <a:xfrm>
            <a:off x="6372116" y="4504863"/>
            <a:ext cx="4854639" cy="272159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Priority 2 &amp; 3 Metrics</a:t>
            </a:r>
            <a:endParaRPr/>
          </a:p>
        </p:txBody>
      </p:sp>
      <p:cxnSp>
        <p:nvCxnSpPr>
          <p:cNvPr id="616" name="Google Shape;616;p12"/>
          <p:cNvCxnSpPr/>
          <p:nvPr/>
        </p:nvCxnSpPr>
        <p:spPr>
          <a:xfrm>
            <a:off x="7229014" y="2290536"/>
            <a:ext cx="0" cy="4421079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lgDash"/>
            <a:miter lim="800000"/>
            <a:headEnd len="sm" w="sm" type="none"/>
            <a:tailEnd len="sm" w="sm" type="none"/>
          </a:ln>
        </p:spPr>
      </p:cxnSp>
      <p:sp>
        <p:nvSpPr>
          <p:cNvPr id="617" name="Google Shape;617;p12"/>
          <p:cNvSpPr txBox="1"/>
          <p:nvPr/>
        </p:nvSpPr>
        <p:spPr>
          <a:xfrm>
            <a:off x="7060212" y="6521136"/>
            <a:ext cx="82589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Today</a:t>
            </a:r>
            <a:endParaRPr/>
          </a:p>
        </p:txBody>
      </p:sp>
      <p:sp>
        <p:nvSpPr>
          <p:cNvPr id="618" name="Google Shape;618;p12"/>
          <p:cNvSpPr/>
          <p:nvPr/>
        </p:nvSpPr>
        <p:spPr>
          <a:xfrm>
            <a:off x="5636710" y="2426288"/>
            <a:ext cx="177553" cy="16867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12"/>
          <p:cNvSpPr/>
          <p:nvPr/>
        </p:nvSpPr>
        <p:spPr>
          <a:xfrm>
            <a:off x="5941747" y="3460180"/>
            <a:ext cx="177553" cy="16867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12"/>
          <p:cNvSpPr/>
          <p:nvPr/>
        </p:nvSpPr>
        <p:spPr>
          <a:xfrm>
            <a:off x="4569793" y="4023264"/>
            <a:ext cx="177553" cy="16867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2"/>
          <p:cNvSpPr/>
          <p:nvPr/>
        </p:nvSpPr>
        <p:spPr>
          <a:xfrm>
            <a:off x="6066065" y="5502868"/>
            <a:ext cx="5160690" cy="252025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Timelines TBC</a:t>
            </a:r>
            <a:endParaRPr/>
          </a:p>
        </p:txBody>
      </p:sp>
      <p:sp>
        <p:nvSpPr>
          <p:cNvPr id="622" name="Google Shape;622;p12"/>
          <p:cNvSpPr/>
          <p:nvPr/>
        </p:nvSpPr>
        <p:spPr>
          <a:xfrm>
            <a:off x="5056839" y="4501076"/>
            <a:ext cx="1431383" cy="285753"/>
          </a:xfrm>
          <a:prstGeom prst="chevron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P1 metrics</a:t>
            </a:r>
            <a:endParaRPr/>
          </a:p>
        </p:txBody>
      </p:sp>
      <p:sp>
        <p:nvSpPr>
          <p:cNvPr id="623" name="Google Shape;623;p12"/>
          <p:cNvSpPr/>
          <p:nvPr/>
        </p:nvSpPr>
        <p:spPr>
          <a:xfrm>
            <a:off x="6368205" y="4546914"/>
            <a:ext cx="177553" cy="16867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12"/>
          <p:cNvSpPr/>
          <p:nvPr/>
        </p:nvSpPr>
        <p:spPr>
          <a:xfrm>
            <a:off x="7161028" y="6032844"/>
            <a:ext cx="4065727" cy="252025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Timelines TBC</a:t>
            </a:r>
            <a:endParaRPr/>
          </a:p>
        </p:txBody>
      </p:sp>
      <p:sp>
        <p:nvSpPr>
          <p:cNvPr id="625" name="Google Shape;625;p12"/>
          <p:cNvSpPr/>
          <p:nvPr/>
        </p:nvSpPr>
        <p:spPr>
          <a:xfrm>
            <a:off x="10455450" y="1215866"/>
            <a:ext cx="216000" cy="1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12"/>
          <p:cNvSpPr txBox="1"/>
          <p:nvPr/>
        </p:nvSpPr>
        <p:spPr>
          <a:xfrm>
            <a:off x="10618250" y="1216613"/>
            <a:ext cx="82329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Completed</a:t>
            </a:r>
            <a:endParaRPr/>
          </a:p>
        </p:txBody>
      </p:sp>
      <p:sp>
        <p:nvSpPr>
          <p:cNvPr id="627" name="Google Shape;627;p12"/>
          <p:cNvSpPr/>
          <p:nvPr/>
        </p:nvSpPr>
        <p:spPr>
          <a:xfrm>
            <a:off x="7260421" y="3981622"/>
            <a:ext cx="613901" cy="272159"/>
          </a:xfrm>
          <a:prstGeom prst="chevron">
            <a:avLst>
              <a:gd fmla="val 50000" name="adj"/>
            </a:avLst>
          </a:prstGeom>
          <a:solidFill>
            <a:srgbClr val="A6A6A6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Parallel Run</a:t>
            </a:r>
            <a:endParaRPr/>
          </a:p>
        </p:txBody>
      </p:sp>
      <p:sp>
        <p:nvSpPr>
          <p:cNvPr id="628" name="Google Shape;628;p12"/>
          <p:cNvSpPr/>
          <p:nvPr/>
        </p:nvSpPr>
        <p:spPr>
          <a:xfrm>
            <a:off x="7260421" y="4017508"/>
            <a:ext cx="177553" cy="16867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2"/>
          <p:cNvSpPr txBox="1"/>
          <p:nvPr/>
        </p:nvSpPr>
        <p:spPr>
          <a:xfrm>
            <a:off x="895068" y="2407218"/>
            <a:ext cx="155788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USBU POD Reporting</a:t>
            </a:r>
            <a:endParaRPr/>
          </a:p>
        </p:txBody>
      </p:sp>
      <p:sp>
        <p:nvSpPr>
          <p:cNvPr id="630" name="Google Shape;630;p12"/>
          <p:cNvSpPr txBox="1"/>
          <p:nvPr/>
        </p:nvSpPr>
        <p:spPr>
          <a:xfrm>
            <a:off x="895068" y="3363767"/>
            <a:ext cx="155788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MedSci Opportunity Tracker</a:t>
            </a:r>
            <a:endParaRPr/>
          </a:p>
        </p:txBody>
      </p:sp>
      <p:sp>
        <p:nvSpPr>
          <p:cNvPr id="631" name="Google Shape;631;p12"/>
          <p:cNvSpPr txBox="1"/>
          <p:nvPr/>
        </p:nvSpPr>
        <p:spPr>
          <a:xfrm>
            <a:off x="895068" y="3894097"/>
            <a:ext cx="155788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GSE Monthly Account Dashboard</a:t>
            </a:r>
            <a:endParaRPr/>
          </a:p>
        </p:txBody>
      </p:sp>
      <p:sp>
        <p:nvSpPr>
          <p:cNvPr id="632" name="Google Shape;632;p12"/>
          <p:cNvSpPr txBox="1"/>
          <p:nvPr/>
        </p:nvSpPr>
        <p:spPr>
          <a:xfrm>
            <a:off x="895068" y="4490185"/>
            <a:ext cx="155788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USCAN</a:t>
            </a:r>
            <a:endParaRPr/>
          </a:p>
        </p:txBody>
      </p:sp>
      <p:sp>
        <p:nvSpPr>
          <p:cNvPr id="633" name="Google Shape;633;p12"/>
          <p:cNvSpPr/>
          <p:nvPr/>
        </p:nvSpPr>
        <p:spPr>
          <a:xfrm>
            <a:off x="5061436" y="4556436"/>
            <a:ext cx="177553" cy="16867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12"/>
          <p:cNvSpPr txBox="1"/>
          <p:nvPr/>
        </p:nvSpPr>
        <p:spPr>
          <a:xfrm>
            <a:off x="895068" y="4974489"/>
            <a:ext cx="155788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ITS Data Warehouse</a:t>
            </a:r>
            <a:endParaRPr/>
          </a:p>
        </p:txBody>
      </p:sp>
      <p:sp>
        <p:nvSpPr>
          <p:cNvPr id="635" name="Google Shape;635;p12"/>
          <p:cNvSpPr txBox="1"/>
          <p:nvPr/>
        </p:nvSpPr>
        <p:spPr>
          <a:xfrm>
            <a:off x="895068" y="5524646"/>
            <a:ext cx="155788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Atlas Internal Project </a:t>
            </a:r>
            <a:endParaRPr/>
          </a:p>
        </p:txBody>
      </p:sp>
      <p:sp>
        <p:nvSpPr>
          <p:cNvPr id="636" name="Google Shape;636;p12"/>
          <p:cNvSpPr txBox="1"/>
          <p:nvPr/>
        </p:nvSpPr>
        <p:spPr>
          <a:xfrm>
            <a:off x="895068" y="6028110"/>
            <a:ext cx="155788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LAUNCH</a:t>
            </a:r>
            <a:endParaRPr/>
          </a:p>
        </p:txBody>
      </p:sp>
      <p:sp>
        <p:nvSpPr>
          <p:cNvPr id="637" name="Google Shape;637;p12"/>
          <p:cNvSpPr/>
          <p:nvPr/>
        </p:nvSpPr>
        <p:spPr>
          <a:xfrm>
            <a:off x="2464238" y="96392"/>
            <a:ext cx="7398853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Overall Projects Roadmap</a:t>
            </a:r>
            <a:endParaRPr/>
          </a:p>
        </p:txBody>
      </p:sp>
      <p:sp>
        <p:nvSpPr>
          <p:cNvPr id="638" name="Google Shape;638;p12"/>
          <p:cNvSpPr/>
          <p:nvPr/>
        </p:nvSpPr>
        <p:spPr>
          <a:xfrm>
            <a:off x="-5290" y="98977"/>
            <a:ext cx="3999374" cy="790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ED&amp;A </a:t>
            </a:r>
            <a:endParaRPr/>
          </a:p>
        </p:txBody>
      </p:sp>
      <p:sp>
        <p:nvSpPr>
          <p:cNvPr id="639" name="Google Shape;639;p12"/>
          <p:cNvSpPr txBox="1"/>
          <p:nvPr/>
        </p:nvSpPr>
        <p:spPr>
          <a:xfrm>
            <a:off x="895068" y="2888975"/>
            <a:ext cx="10610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CSIH</a:t>
            </a:r>
            <a:endParaRPr/>
          </a:p>
        </p:txBody>
      </p:sp>
      <p:sp>
        <p:nvSpPr>
          <p:cNvPr id="640" name="Google Shape;640;p12"/>
          <p:cNvSpPr/>
          <p:nvPr/>
        </p:nvSpPr>
        <p:spPr>
          <a:xfrm>
            <a:off x="2586037" y="2911043"/>
            <a:ext cx="4146565" cy="269669"/>
          </a:xfrm>
          <a:prstGeom prst="homePlat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PSA/ Smartsheet integration </a:t>
            </a:r>
            <a:endParaRPr/>
          </a:p>
        </p:txBody>
      </p:sp>
      <p:sp>
        <p:nvSpPr>
          <p:cNvPr id="641" name="Google Shape;641;p12"/>
          <p:cNvSpPr/>
          <p:nvPr/>
        </p:nvSpPr>
        <p:spPr>
          <a:xfrm>
            <a:off x="6633655" y="2943136"/>
            <a:ext cx="177553" cy="16867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2" name="Google Shape;64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51443" y="131916"/>
            <a:ext cx="1694449" cy="806738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12"/>
          <p:cNvSpPr/>
          <p:nvPr/>
        </p:nvSpPr>
        <p:spPr>
          <a:xfrm>
            <a:off x="7793814" y="4017508"/>
            <a:ext cx="177553" cy="16867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4" name="Google Shape;64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363" y="2801461"/>
            <a:ext cx="645518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2363" y="2272842"/>
            <a:ext cx="645517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0230" y="3328590"/>
            <a:ext cx="645518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9757" y="3848910"/>
            <a:ext cx="645518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0595" y="4371866"/>
            <a:ext cx="714680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0230" y="4887283"/>
            <a:ext cx="645517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1598" y="5406459"/>
            <a:ext cx="647823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1644" y="5935404"/>
            <a:ext cx="647823" cy="4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12"/>
          <p:cNvSpPr/>
          <p:nvPr/>
        </p:nvSpPr>
        <p:spPr>
          <a:xfrm>
            <a:off x="8792129" y="5006233"/>
            <a:ext cx="1518047" cy="252025"/>
          </a:xfrm>
          <a:prstGeom prst="chevron">
            <a:avLst>
              <a:gd fmla="val 50000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Warehouse – Curated Data</a:t>
            </a:r>
            <a:endParaRPr/>
          </a:p>
        </p:txBody>
      </p:sp>
      <p:sp>
        <p:nvSpPr>
          <p:cNvPr id="653" name="Google Shape;653;p12"/>
          <p:cNvSpPr/>
          <p:nvPr/>
        </p:nvSpPr>
        <p:spPr>
          <a:xfrm>
            <a:off x="10205207" y="5006232"/>
            <a:ext cx="1236339" cy="252025"/>
          </a:xfrm>
          <a:prstGeom prst="chevron">
            <a:avLst>
              <a:gd fmla="val 50000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Dashboard creation</a:t>
            </a:r>
            <a:endParaRPr/>
          </a:p>
        </p:txBody>
      </p:sp>
      <p:pic>
        <p:nvPicPr>
          <p:cNvPr descr="Star with solid fill" id="654" name="Google Shape;654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60752" y="2446109"/>
            <a:ext cx="175463" cy="175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ar with solid fill" id="655" name="Google Shape;655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60752" y="3389156"/>
            <a:ext cx="175463" cy="175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ar with solid fill" id="656" name="Google Shape;656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360752" y="4528789"/>
            <a:ext cx="175463" cy="175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ar with solid fill" id="657" name="Google Shape;657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1975" y="6561737"/>
            <a:ext cx="175463" cy="175463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12"/>
          <p:cNvSpPr txBox="1"/>
          <p:nvPr/>
        </p:nvSpPr>
        <p:spPr>
          <a:xfrm>
            <a:off x="565215" y="6512018"/>
            <a:ext cx="3798655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0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Deep-dive in following slides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3"/>
          <p:cNvSpPr/>
          <p:nvPr/>
        </p:nvSpPr>
        <p:spPr>
          <a:xfrm>
            <a:off x="331825" y="1504338"/>
            <a:ext cx="11077077" cy="1093513"/>
          </a:xfrm>
          <a:prstGeom prst="flowChartManualOperation">
            <a:avLst/>
          </a:prstGeom>
          <a:gradFill>
            <a:gsLst>
              <a:gs pos="0">
                <a:srgbClr val="D8D8D8"/>
              </a:gs>
              <a:gs pos="50000">
                <a:srgbClr val="F2F2F2"/>
              </a:gs>
              <a:gs pos="91000">
                <a:schemeClr val="lt1"/>
              </a:gs>
              <a:gs pos="100000">
                <a:schemeClr val="lt1"/>
              </a:gs>
            </a:gsLst>
            <a:lin ang="5400000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13"/>
          <p:cNvSpPr/>
          <p:nvPr/>
        </p:nvSpPr>
        <p:spPr>
          <a:xfrm>
            <a:off x="7446169" y="3494289"/>
            <a:ext cx="976047" cy="522282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13"/>
          <p:cNvSpPr/>
          <p:nvPr/>
        </p:nvSpPr>
        <p:spPr>
          <a:xfrm>
            <a:off x="6223185" y="3503090"/>
            <a:ext cx="1043713" cy="522282"/>
          </a:xfrm>
          <a:prstGeom prst="roundRect">
            <a:avLst>
              <a:gd fmla="val 16667" name="adj"/>
            </a:avLst>
          </a:prstGeom>
          <a:solidFill>
            <a:srgbClr val="F2F2F2">
              <a:alpha val="7176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13"/>
          <p:cNvSpPr/>
          <p:nvPr/>
        </p:nvSpPr>
        <p:spPr>
          <a:xfrm>
            <a:off x="6071353" y="1844573"/>
            <a:ext cx="5337549" cy="26153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13"/>
          <p:cNvSpPr/>
          <p:nvPr/>
        </p:nvSpPr>
        <p:spPr>
          <a:xfrm>
            <a:off x="6977548" y="1749653"/>
            <a:ext cx="3723117" cy="259913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 CASE</a:t>
            </a:r>
            <a:endParaRPr/>
          </a:p>
        </p:txBody>
      </p:sp>
      <p:sp>
        <p:nvSpPr>
          <p:cNvPr id="668" name="Google Shape;668;p13"/>
          <p:cNvSpPr txBox="1"/>
          <p:nvPr/>
        </p:nvSpPr>
        <p:spPr>
          <a:xfrm>
            <a:off x="6183440" y="2130351"/>
            <a:ext cx="5113374" cy="11079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US BU Commercial Operations team was performing a </a:t>
            </a:r>
            <a:r>
              <a:rPr lang="en-US" sz="1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highly manual process</a:t>
            </a: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in order to compile and share a daily POD Report via Sharepoint, highlighting projects requiring proof of delivery.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After a </a:t>
            </a:r>
            <a:r>
              <a:rPr b="1"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2-month engagement </a:t>
            </a: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with the ED&amp;A team, the </a:t>
            </a:r>
            <a:r>
              <a:rPr b="1" lang="en-US" sz="1100" u="sng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report generation and distribution has been fully automated</a:t>
            </a:r>
            <a:r>
              <a:rPr b="1"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13"/>
          <p:cNvSpPr txBox="1"/>
          <p:nvPr/>
        </p:nvSpPr>
        <p:spPr>
          <a:xfrm>
            <a:off x="6223185" y="3552745"/>
            <a:ext cx="104371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Manual work avoidance</a:t>
            </a:r>
            <a:endParaRPr/>
          </a:p>
        </p:txBody>
      </p:sp>
      <p:sp>
        <p:nvSpPr>
          <p:cNvPr id="670" name="Google Shape;670;p13"/>
          <p:cNvSpPr txBox="1"/>
          <p:nvPr/>
        </p:nvSpPr>
        <p:spPr>
          <a:xfrm>
            <a:off x="7382531" y="3518943"/>
            <a:ext cx="1118238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Accurate Reporting </a:t>
            </a:r>
            <a:endParaRPr/>
          </a:p>
        </p:txBody>
      </p:sp>
      <p:sp>
        <p:nvSpPr>
          <p:cNvPr id="671" name="Google Shape;671;p13"/>
          <p:cNvSpPr/>
          <p:nvPr/>
        </p:nvSpPr>
        <p:spPr>
          <a:xfrm>
            <a:off x="8652096" y="3495214"/>
            <a:ext cx="2684462" cy="522282"/>
          </a:xfrm>
          <a:prstGeom prst="roundRect">
            <a:avLst>
              <a:gd fmla="val 16667" name="adj"/>
            </a:avLst>
          </a:prstGeom>
          <a:solidFill>
            <a:srgbClr val="F2F2F2">
              <a:alpha val="7176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13"/>
          <p:cNvSpPr txBox="1"/>
          <p:nvPr/>
        </p:nvSpPr>
        <p:spPr>
          <a:xfrm>
            <a:off x="8688065" y="3541981"/>
            <a:ext cx="2720953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Report shared daily and 2X per day + weekend/holidays during MEC period</a:t>
            </a:r>
            <a:endParaRPr sz="10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13"/>
          <p:cNvSpPr/>
          <p:nvPr/>
        </p:nvSpPr>
        <p:spPr>
          <a:xfrm>
            <a:off x="466325" y="4791779"/>
            <a:ext cx="5277906" cy="146608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13"/>
          <p:cNvSpPr/>
          <p:nvPr/>
        </p:nvSpPr>
        <p:spPr>
          <a:xfrm>
            <a:off x="1325863" y="4691502"/>
            <a:ext cx="3723117" cy="259913"/>
          </a:xfrm>
          <a:prstGeom prst="roundRect">
            <a:avLst>
              <a:gd fmla="val 50000" name="adj"/>
            </a:avLst>
          </a:prstGeom>
          <a:solidFill>
            <a:srgbClr val="007AA8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endParaRPr/>
          </a:p>
        </p:txBody>
      </p:sp>
      <p:sp>
        <p:nvSpPr>
          <p:cNvPr id="675" name="Google Shape;675;p13"/>
          <p:cNvSpPr/>
          <p:nvPr/>
        </p:nvSpPr>
        <p:spPr>
          <a:xfrm>
            <a:off x="550848" y="5150171"/>
            <a:ext cx="233855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7AA8"/>
                </a:solidFill>
                <a:latin typeface="Arial"/>
                <a:ea typeface="Arial"/>
                <a:cs typeface="Arial"/>
                <a:sym typeface="Arial"/>
              </a:rPr>
              <a:t>35 hours </a:t>
            </a: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saved per month 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13"/>
          <p:cNvSpPr/>
          <p:nvPr/>
        </p:nvSpPr>
        <p:spPr>
          <a:xfrm>
            <a:off x="3509366" y="5142726"/>
            <a:ext cx="1704313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7AA8"/>
                </a:solidFill>
                <a:latin typeface="Arial"/>
                <a:ea typeface="Arial"/>
                <a:cs typeface="Arial"/>
                <a:sym typeface="Arial"/>
              </a:rPr>
              <a:t>$14K*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yearly savings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13"/>
          <p:cNvSpPr/>
          <p:nvPr/>
        </p:nvSpPr>
        <p:spPr>
          <a:xfrm rot="-5400000">
            <a:off x="3039840" y="5002002"/>
            <a:ext cx="249360" cy="59860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13"/>
          <p:cNvSpPr/>
          <p:nvPr/>
        </p:nvSpPr>
        <p:spPr>
          <a:xfrm>
            <a:off x="550848" y="5621347"/>
            <a:ext cx="228932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7AA8"/>
                </a:solidFill>
                <a:latin typeface="Arial"/>
                <a:ea typeface="Arial"/>
                <a:cs typeface="Arial"/>
                <a:sym typeface="Arial"/>
              </a:rPr>
              <a:t>Higher POD delivery frequency </a:t>
            </a: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and availability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13"/>
          <p:cNvSpPr/>
          <p:nvPr/>
        </p:nvSpPr>
        <p:spPr>
          <a:xfrm>
            <a:off x="3509367" y="5561759"/>
            <a:ext cx="2223536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Business to track POD </a:t>
            </a:r>
            <a:r>
              <a:rPr b="1" lang="en-US" sz="1100">
                <a:solidFill>
                  <a:srgbClr val="007AA8"/>
                </a:solidFill>
                <a:latin typeface="Arial"/>
                <a:ea typeface="Arial"/>
                <a:cs typeface="Arial"/>
                <a:sym typeface="Arial"/>
              </a:rPr>
              <a:t>timely and effectively</a:t>
            </a:r>
            <a:r>
              <a:rPr lang="en-US" sz="1100">
                <a:solidFill>
                  <a:srgbClr val="007AA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+ accelerate </a:t>
            </a:r>
            <a:r>
              <a:rPr b="1" lang="en-US" sz="1100">
                <a:solidFill>
                  <a:srgbClr val="007AA8"/>
                </a:solidFill>
                <a:latin typeface="Arial"/>
                <a:ea typeface="Arial"/>
                <a:cs typeface="Arial"/>
                <a:sym typeface="Arial"/>
              </a:rPr>
              <a:t>revenue recognition </a:t>
            </a:r>
            <a:endParaRPr/>
          </a:p>
        </p:txBody>
      </p:sp>
      <p:sp>
        <p:nvSpPr>
          <p:cNvPr id="680" name="Google Shape;680;p13"/>
          <p:cNvSpPr/>
          <p:nvPr/>
        </p:nvSpPr>
        <p:spPr>
          <a:xfrm>
            <a:off x="6977548" y="4691502"/>
            <a:ext cx="3723116" cy="259913"/>
          </a:xfrm>
          <a:prstGeom prst="roundRect">
            <a:avLst>
              <a:gd fmla="val 50000" name="adj"/>
            </a:avLst>
          </a:prstGeom>
          <a:solidFill>
            <a:srgbClr val="007AA8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 METRICS</a:t>
            </a:r>
            <a:endParaRPr/>
          </a:p>
        </p:txBody>
      </p:sp>
      <p:sp>
        <p:nvSpPr>
          <p:cNvPr id="681" name="Google Shape;681;p13"/>
          <p:cNvSpPr/>
          <p:nvPr/>
        </p:nvSpPr>
        <p:spPr>
          <a:xfrm>
            <a:off x="9146247" y="5409411"/>
            <a:ext cx="1808551" cy="786831"/>
          </a:xfrm>
          <a:prstGeom prst="rect">
            <a:avLst/>
          </a:prstGeom>
          <a:solidFill>
            <a:srgbClr val="007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highlight>
                <a:srgbClr val="00008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13"/>
          <p:cNvSpPr/>
          <p:nvPr/>
        </p:nvSpPr>
        <p:spPr>
          <a:xfrm>
            <a:off x="9047936" y="5339304"/>
            <a:ext cx="1820819" cy="7742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13"/>
          <p:cNvSpPr txBox="1"/>
          <p:nvPr/>
        </p:nvSpPr>
        <p:spPr>
          <a:xfrm>
            <a:off x="9097091" y="5367936"/>
            <a:ext cx="172250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300+ users receiving daily emails</a:t>
            </a:r>
            <a:endParaRPr/>
          </a:p>
        </p:txBody>
      </p:sp>
      <p:sp>
        <p:nvSpPr>
          <p:cNvPr id="684" name="Google Shape;684;p13"/>
          <p:cNvSpPr/>
          <p:nvPr/>
        </p:nvSpPr>
        <p:spPr>
          <a:xfrm>
            <a:off x="2464238" y="96392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USBU Proof of Delivery (“POD”) Reporting</a:t>
            </a:r>
            <a:endParaRPr/>
          </a:p>
        </p:txBody>
      </p:sp>
      <p:sp>
        <p:nvSpPr>
          <p:cNvPr id="685" name="Google Shape;685;p13"/>
          <p:cNvSpPr/>
          <p:nvPr/>
        </p:nvSpPr>
        <p:spPr>
          <a:xfrm>
            <a:off x="-5290" y="98977"/>
            <a:ext cx="3999374" cy="790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ED&amp;A </a:t>
            </a:r>
            <a:endParaRPr/>
          </a:p>
        </p:txBody>
      </p:sp>
      <p:sp>
        <p:nvSpPr>
          <p:cNvPr id="686" name="Google Shape;686;p13"/>
          <p:cNvSpPr txBox="1"/>
          <p:nvPr/>
        </p:nvSpPr>
        <p:spPr>
          <a:xfrm>
            <a:off x="963105" y="2044400"/>
            <a:ext cx="1981896" cy="712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 BU Comm. Ops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Key Sponsor: </a:t>
            </a:r>
            <a:r>
              <a:rPr b="1" i="1"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Joey Mattisson, Director, Sales Operations</a:t>
            </a:r>
            <a:endParaRPr/>
          </a:p>
        </p:txBody>
      </p:sp>
      <p:sp>
        <p:nvSpPr>
          <p:cNvPr id="687" name="Google Shape;687;p13"/>
          <p:cNvSpPr/>
          <p:nvPr/>
        </p:nvSpPr>
        <p:spPr>
          <a:xfrm>
            <a:off x="529553" y="1835110"/>
            <a:ext cx="2476095" cy="101021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13"/>
          <p:cNvSpPr/>
          <p:nvPr/>
        </p:nvSpPr>
        <p:spPr>
          <a:xfrm>
            <a:off x="1102393" y="1736627"/>
            <a:ext cx="1703321" cy="25991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endParaRPr/>
          </a:p>
        </p:txBody>
      </p:sp>
      <p:grpSp>
        <p:nvGrpSpPr>
          <p:cNvPr id="689" name="Google Shape;689;p13"/>
          <p:cNvGrpSpPr/>
          <p:nvPr/>
        </p:nvGrpSpPr>
        <p:grpSpPr>
          <a:xfrm>
            <a:off x="355304" y="1942882"/>
            <a:ext cx="516734" cy="848788"/>
            <a:chOff x="423269" y="3504204"/>
            <a:chExt cx="1310876" cy="2478694"/>
          </a:xfrm>
        </p:grpSpPr>
        <p:sp>
          <p:nvSpPr>
            <p:cNvPr id="690" name="Google Shape;690;p13"/>
            <p:cNvSpPr/>
            <p:nvPr/>
          </p:nvSpPr>
          <p:spPr>
            <a:xfrm>
              <a:off x="423269" y="3504204"/>
              <a:ext cx="538068" cy="2161714"/>
            </a:xfrm>
            <a:custGeom>
              <a:rect b="b" l="l" r="r" t="t"/>
              <a:pathLst>
                <a:path extrusionOk="0" h="1160" w="287">
                  <a:moveTo>
                    <a:pt x="257" y="366"/>
                  </a:moveTo>
                  <a:cubicBezTo>
                    <a:pt x="258" y="353"/>
                    <a:pt x="279" y="285"/>
                    <a:pt x="280" y="271"/>
                  </a:cubicBezTo>
                  <a:cubicBezTo>
                    <a:pt x="281" y="257"/>
                    <a:pt x="287" y="214"/>
                    <a:pt x="282" y="199"/>
                  </a:cubicBezTo>
                  <a:cubicBezTo>
                    <a:pt x="277" y="183"/>
                    <a:pt x="247" y="188"/>
                    <a:pt x="247" y="188"/>
                  </a:cubicBezTo>
                  <a:cubicBezTo>
                    <a:pt x="247" y="188"/>
                    <a:pt x="240" y="172"/>
                    <a:pt x="226" y="168"/>
                  </a:cubicBezTo>
                  <a:cubicBezTo>
                    <a:pt x="211" y="164"/>
                    <a:pt x="229" y="145"/>
                    <a:pt x="213" y="135"/>
                  </a:cubicBezTo>
                  <a:cubicBezTo>
                    <a:pt x="203" y="128"/>
                    <a:pt x="206" y="92"/>
                    <a:pt x="202" y="78"/>
                  </a:cubicBezTo>
                  <a:cubicBezTo>
                    <a:pt x="199" y="64"/>
                    <a:pt x="190" y="35"/>
                    <a:pt x="181" y="23"/>
                  </a:cubicBezTo>
                  <a:cubicBezTo>
                    <a:pt x="171" y="10"/>
                    <a:pt x="152" y="17"/>
                    <a:pt x="152" y="17"/>
                  </a:cubicBezTo>
                  <a:cubicBezTo>
                    <a:pt x="108" y="0"/>
                    <a:pt x="86" y="37"/>
                    <a:pt x="82" y="57"/>
                  </a:cubicBezTo>
                  <a:cubicBezTo>
                    <a:pt x="79" y="77"/>
                    <a:pt x="89" y="114"/>
                    <a:pt x="77" y="140"/>
                  </a:cubicBezTo>
                  <a:cubicBezTo>
                    <a:pt x="66" y="165"/>
                    <a:pt x="91" y="174"/>
                    <a:pt x="76" y="189"/>
                  </a:cubicBezTo>
                  <a:cubicBezTo>
                    <a:pt x="60" y="203"/>
                    <a:pt x="74" y="208"/>
                    <a:pt x="59" y="215"/>
                  </a:cubicBezTo>
                  <a:cubicBezTo>
                    <a:pt x="45" y="221"/>
                    <a:pt x="40" y="224"/>
                    <a:pt x="40" y="237"/>
                  </a:cubicBezTo>
                  <a:cubicBezTo>
                    <a:pt x="40" y="250"/>
                    <a:pt x="28" y="284"/>
                    <a:pt x="22" y="314"/>
                  </a:cubicBezTo>
                  <a:cubicBezTo>
                    <a:pt x="15" y="344"/>
                    <a:pt x="8" y="355"/>
                    <a:pt x="4" y="366"/>
                  </a:cubicBezTo>
                  <a:cubicBezTo>
                    <a:pt x="0" y="378"/>
                    <a:pt x="2" y="382"/>
                    <a:pt x="4" y="388"/>
                  </a:cubicBezTo>
                  <a:cubicBezTo>
                    <a:pt x="6" y="393"/>
                    <a:pt x="7" y="394"/>
                    <a:pt x="7" y="412"/>
                  </a:cubicBezTo>
                  <a:cubicBezTo>
                    <a:pt x="7" y="431"/>
                    <a:pt x="38" y="434"/>
                    <a:pt x="38" y="434"/>
                  </a:cubicBezTo>
                  <a:cubicBezTo>
                    <a:pt x="38" y="434"/>
                    <a:pt x="40" y="451"/>
                    <a:pt x="40" y="467"/>
                  </a:cubicBezTo>
                  <a:cubicBezTo>
                    <a:pt x="40" y="482"/>
                    <a:pt x="30" y="526"/>
                    <a:pt x="28" y="538"/>
                  </a:cubicBezTo>
                  <a:cubicBezTo>
                    <a:pt x="26" y="550"/>
                    <a:pt x="35" y="546"/>
                    <a:pt x="35" y="546"/>
                  </a:cubicBezTo>
                  <a:cubicBezTo>
                    <a:pt x="35" y="546"/>
                    <a:pt x="35" y="559"/>
                    <a:pt x="33" y="578"/>
                  </a:cubicBezTo>
                  <a:cubicBezTo>
                    <a:pt x="30" y="597"/>
                    <a:pt x="27" y="724"/>
                    <a:pt x="27" y="759"/>
                  </a:cubicBezTo>
                  <a:cubicBezTo>
                    <a:pt x="27" y="794"/>
                    <a:pt x="23" y="842"/>
                    <a:pt x="27" y="842"/>
                  </a:cubicBezTo>
                  <a:cubicBezTo>
                    <a:pt x="32" y="842"/>
                    <a:pt x="47" y="843"/>
                    <a:pt x="47" y="843"/>
                  </a:cubicBezTo>
                  <a:cubicBezTo>
                    <a:pt x="47" y="843"/>
                    <a:pt x="45" y="866"/>
                    <a:pt x="46" y="895"/>
                  </a:cubicBezTo>
                  <a:cubicBezTo>
                    <a:pt x="47" y="923"/>
                    <a:pt x="70" y="1014"/>
                    <a:pt x="75" y="1036"/>
                  </a:cubicBezTo>
                  <a:cubicBezTo>
                    <a:pt x="79" y="1059"/>
                    <a:pt x="78" y="1079"/>
                    <a:pt x="70" y="1091"/>
                  </a:cubicBezTo>
                  <a:cubicBezTo>
                    <a:pt x="63" y="1103"/>
                    <a:pt x="57" y="1118"/>
                    <a:pt x="44" y="1127"/>
                  </a:cubicBezTo>
                  <a:cubicBezTo>
                    <a:pt x="31" y="1137"/>
                    <a:pt x="26" y="1141"/>
                    <a:pt x="28" y="1150"/>
                  </a:cubicBezTo>
                  <a:cubicBezTo>
                    <a:pt x="30" y="1158"/>
                    <a:pt x="46" y="1156"/>
                    <a:pt x="70" y="1155"/>
                  </a:cubicBezTo>
                  <a:cubicBezTo>
                    <a:pt x="94" y="1154"/>
                    <a:pt x="91" y="1139"/>
                    <a:pt x="94" y="1132"/>
                  </a:cubicBezTo>
                  <a:cubicBezTo>
                    <a:pt x="97" y="1125"/>
                    <a:pt x="108" y="1107"/>
                    <a:pt x="108" y="1107"/>
                  </a:cubicBezTo>
                  <a:cubicBezTo>
                    <a:pt x="108" y="1107"/>
                    <a:pt x="111" y="1110"/>
                    <a:pt x="111" y="1118"/>
                  </a:cubicBezTo>
                  <a:cubicBezTo>
                    <a:pt x="111" y="1127"/>
                    <a:pt x="107" y="1141"/>
                    <a:pt x="107" y="1141"/>
                  </a:cubicBezTo>
                  <a:cubicBezTo>
                    <a:pt x="117" y="1141"/>
                    <a:pt x="117" y="1141"/>
                    <a:pt x="117" y="1141"/>
                  </a:cubicBezTo>
                  <a:cubicBezTo>
                    <a:pt x="117" y="1141"/>
                    <a:pt x="120" y="1140"/>
                    <a:pt x="119" y="1132"/>
                  </a:cubicBezTo>
                  <a:cubicBezTo>
                    <a:pt x="118" y="1124"/>
                    <a:pt x="123" y="1106"/>
                    <a:pt x="127" y="1091"/>
                  </a:cubicBezTo>
                  <a:cubicBezTo>
                    <a:pt x="132" y="1075"/>
                    <a:pt x="123" y="1057"/>
                    <a:pt x="117" y="1050"/>
                  </a:cubicBezTo>
                  <a:cubicBezTo>
                    <a:pt x="112" y="1044"/>
                    <a:pt x="114" y="1009"/>
                    <a:pt x="115" y="974"/>
                  </a:cubicBezTo>
                  <a:cubicBezTo>
                    <a:pt x="117" y="939"/>
                    <a:pt x="119" y="901"/>
                    <a:pt x="115" y="885"/>
                  </a:cubicBezTo>
                  <a:cubicBezTo>
                    <a:pt x="112" y="868"/>
                    <a:pt x="107" y="846"/>
                    <a:pt x="107" y="846"/>
                  </a:cubicBezTo>
                  <a:cubicBezTo>
                    <a:pt x="167" y="851"/>
                    <a:pt x="167" y="851"/>
                    <a:pt x="167" y="851"/>
                  </a:cubicBezTo>
                  <a:cubicBezTo>
                    <a:pt x="167" y="851"/>
                    <a:pt x="169" y="863"/>
                    <a:pt x="169" y="889"/>
                  </a:cubicBezTo>
                  <a:cubicBezTo>
                    <a:pt x="169" y="916"/>
                    <a:pt x="169" y="934"/>
                    <a:pt x="169" y="977"/>
                  </a:cubicBezTo>
                  <a:cubicBezTo>
                    <a:pt x="169" y="1019"/>
                    <a:pt x="165" y="1035"/>
                    <a:pt x="160" y="1051"/>
                  </a:cubicBezTo>
                  <a:cubicBezTo>
                    <a:pt x="156" y="1068"/>
                    <a:pt x="159" y="1080"/>
                    <a:pt x="154" y="1096"/>
                  </a:cubicBezTo>
                  <a:cubicBezTo>
                    <a:pt x="149" y="1113"/>
                    <a:pt x="140" y="1125"/>
                    <a:pt x="135" y="1134"/>
                  </a:cubicBezTo>
                  <a:cubicBezTo>
                    <a:pt x="129" y="1143"/>
                    <a:pt x="127" y="1158"/>
                    <a:pt x="148" y="1159"/>
                  </a:cubicBezTo>
                  <a:cubicBezTo>
                    <a:pt x="170" y="1160"/>
                    <a:pt x="196" y="1150"/>
                    <a:pt x="196" y="1140"/>
                  </a:cubicBezTo>
                  <a:cubicBezTo>
                    <a:pt x="196" y="1131"/>
                    <a:pt x="198" y="1119"/>
                    <a:pt x="205" y="1104"/>
                  </a:cubicBezTo>
                  <a:cubicBezTo>
                    <a:pt x="213" y="1088"/>
                    <a:pt x="206" y="1075"/>
                    <a:pt x="204" y="1069"/>
                  </a:cubicBezTo>
                  <a:cubicBezTo>
                    <a:pt x="201" y="1062"/>
                    <a:pt x="202" y="1055"/>
                    <a:pt x="202" y="1043"/>
                  </a:cubicBezTo>
                  <a:cubicBezTo>
                    <a:pt x="202" y="1031"/>
                    <a:pt x="213" y="991"/>
                    <a:pt x="225" y="947"/>
                  </a:cubicBezTo>
                  <a:cubicBezTo>
                    <a:pt x="237" y="903"/>
                    <a:pt x="234" y="852"/>
                    <a:pt x="234" y="852"/>
                  </a:cubicBezTo>
                  <a:cubicBezTo>
                    <a:pt x="243" y="852"/>
                    <a:pt x="243" y="852"/>
                    <a:pt x="243" y="852"/>
                  </a:cubicBezTo>
                  <a:cubicBezTo>
                    <a:pt x="243" y="852"/>
                    <a:pt x="244" y="787"/>
                    <a:pt x="251" y="721"/>
                  </a:cubicBezTo>
                  <a:cubicBezTo>
                    <a:pt x="258" y="654"/>
                    <a:pt x="248" y="585"/>
                    <a:pt x="248" y="566"/>
                  </a:cubicBezTo>
                  <a:cubicBezTo>
                    <a:pt x="248" y="547"/>
                    <a:pt x="255" y="539"/>
                    <a:pt x="265" y="535"/>
                  </a:cubicBezTo>
                  <a:cubicBezTo>
                    <a:pt x="276" y="530"/>
                    <a:pt x="277" y="528"/>
                    <a:pt x="272" y="510"/>
                  </a:cubicBezTo>
                  <a:cubicBezTo>
                    <a:pt x="266" y="492"/>
                    <a:pt x="258" y="449"/>
                    <a:pt x="258" y="449"/>
                  </a:cubicBezTo>
                  <a:cubicBezTo>
                    <a:pt x="258" y="449"/>
                    <a:pt x="257" y="443"/>
                    <a:pt x="251" y="424"/>
                  </a:cubicBezTo>
                  <a:cubicBezTo>
                    <a:pt x="244" y="406"/>
                    <a:pt x="244" y="388"/>
                    <a:pt x="244" y="388"/>
                  </a:cubicBezTo>
                  <a:cubicBezTo>
                    <a:pt x="244" y="388"/>
                    <a:pt x="256" y="378"/>
                    <a:pt x="257" y="366"/>
                  </a:cubicBezTo>
                  <a:close/>
                  <a:moveTo>
                    <a:pt x="102" y="452"/>
                  </a:moveTo>
                  <a:cubicBezTo>
                    <a:pt x="110" y="434"/>
                    <a:pt x="110" y="434"/>
                    <a:pt x="110" y="434"/>
                  </a:cubicBezTo>
                  <a:cubicBezTo>
                    <a:pt x="114" y="452"/>
                    <a:pt x="114" y="452"/>
                    <a:pt x="114" y="452"/>
                  </a:cubicBezTo>
                  <a:lnTo>
                    <a:pt x="102" y="452"/>
                  </a:lnTo>
                  <a:close/>
                  <a:moveTo>
                    <a:pt x="168" y="213"/>
                  </a:moveTo>
                  <a:cubicBezTo>
                    <a:pt x="158" y="230"/>
                    <a:pt x="141" y="260"/>
                    <a:pt x="135" y="285"/>
                  </a:cubicBezTo>
                  <a:cubicBezTo>
                    <a:pt x="128" y="309"/>
                    <a:pt x="117" y="344"/>
                    <a:pt x="117" y="344"/>
                  </a:cubicBezTo>
                  <a:cubicBezTo>
                    <a:pt x="117" y="344"/>
                    <a:pt x="116" y="338"/>
                    <a:pt x="115" y="329"/>
                  </a:cubicBezTo>
                  <a:cubicBezTo>
                    <a:pt x="114" y="320"/>
                    <a:pt x="114" y="277"/>
                    <a:pt x="114" y="257"/>
                  </a:cubicBezTo>
                  <a:cubicBezTo>
                    <a:pt x="114" y="237"/>
                    <a:pt x="115" y="220"/>
                    <a:pt x="112" y="219"/>
                  </a:cubicBezTo>
                  <a:cubicBezTo>
                    <a:pt x="108" y="217"/>
                    <a:pt x="102" y="205"/>
                    <a:pt x="102" y="20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17" y="218"/>
                    <a:pt x="129" y="210"/>
                    <a:pt x="134" y="223"/>
                  </a:cubicBezTo>
                  <a:cubicBezTo>
                    <a:pt x="138" y="236"/>
                    <a:pt x="133" y="269"/>
                    <a:pt x="136" y="253"/>
                  </a:cubicBezTo>
                  <a:cubicBezTo>
                    <a:pt x="138" y="238"/>
                    <a:pt x="146" y="237"/>
                    <a:pt x="152" y="222"/>
                  </a:cubicBezTo>
                  <a:cubicBezTo>
                    <a:pt x="159" y="207"/>
                    <a:pt x="139" y="196"/>
                    <a:pt x="139" y="196"/>
                  </a:cubicBezTo>
                  <a:cubicBezTo>
                    <a:pt x="139" y="196"/>
                    <a:pt x="150" y="192"/>
                    <a:pt x="159" y="184"/>
                  </a:cubicBezTo>
                  <a:cubicBezTo>
                    <a:pt x="169" y="175"/>
                    <a:pt x="182" y="164"/>
                    <a:pt x="182" y="164"/>
                  </a:cubicBezTo>
                  <a:cubicBezTo>
                    <a:pt x="189" y="176"/>
                    <a:pt x="189" y="176"/>
                    <a:pt x="189" y="176"/>
                  </a:cubicBezTo>
                  <a:cubicBezTo>
                    <a:pt x="189" y="176"/>
                    <a:pt x="178" y="196"/>
                    <a:pt x="168" y="213"/>
                  </a:cubicBezTo>
                  <a:close/>
                </a:path>
              </a:pathLst>
            </a:custGeom>
            <a:solidFill>
              <a:srgbClr val="608496"/>
            </a:solidFill>
            <a:ln>
              <a:noFill/>
            </a:ln>
            <a:effectLst>
              <a:outerShdw blurRad="76200" kx="1200000" rotWithShape="0" algn="br" sy="23000">
                <a:srgbClr val="000000">
                  <a:alpha val="5882"/>
                </a:srgbClr>
              </a:outerShdw>
            </a:effectLst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999360" y="3692194"/>
              <a:ext cx="734785" cy="2290704"/>
            </a:xfrm>
            <a:custGeom>
              <a:rect b="b" l="l" r="r" t="t"/>
              <a:pathLst>
                <a:path extrusionOk="0" h="1210" w="386">
                  <a:moveTo>
                    <a:pt x="379" y="512"/>
                  </a:moveTo>
                  <a:cubicBezTo>
                    <a:pt x="385" y="497"/>
                    <a:pt x="386" y="471"/>
                    <a:pt x="379" y="464"/>
                  </a:cubicBezTo>
                  <a:cubicBezTo>
                    <a:pt x="372" y="456"/>
                    <a:pt x="383" y="413"/>
                    <a:pt x="376" y="380"/>
                  </a:cubicBezTo>
                  <a:cubicBezTo>
                    <a:pt x="370" y="347"/>
                    <a:pt x="365" y="295"/>
                    <a:pt x="364" y="267"/>
                  </a:cubicBezTo>
                  <a:cubicBezTo>
                    <a:pt x="364" y="239"/>
                    <a:pt x="362" y="219"/>
                    <a:pt x="326" y="210"/>
                  </a:cubicBezTo>
                  <a:cubicBezTo>
                    <a:pt x="302" y="204"/>
                    <a:pt x="282" y="197"/>
                    <a:pt x="269" y="191"/>
                  </a:cubicBezTo>
                  <a:cubicBezTo>
                    <a:pt x="269" y="191"/>
                    <a:pt x="255" y="179"/>
                    <a:pt x="252" y="168"/>
                  </a:cubicBezTo>
                  <a:cubicBezTo>
                    <a:pt x="251" y="159"/>
                    <a:pt x="251" y="150"/>
                    <a:pt x="251" y="145"/>
                  </a:cubicBezTo>
                  <a:cubicBezTo>
                    <a:pt x="253" y="136"/>
                    <a:pt x="253" y="129"/>
                    <a:pt x="253" y="124"/>
                  </a:cubicBezTo>
                  <a:cubicBezTo>
                    <a:pt x="253" y="118"/>
                    <a:pt x="264" y="126"/>
                    <a:pt x="266" y="116"/>
                  </a:cubicBezTo>
                  <a:cubicBezTo>
                    <a:pt x="269" y="107"/>
                    <a:pt x="271" y="85"/>
                    <a:pt x="269" y="84"/>
                  </a:cubicBezTo>
                  <a:cubicBezTo>
                    <a:pt x="267" y="82"/>
                    <a:pt x="265" y="82"/>
                    <a:pt x="263" y="82"/>
                  </a:cubicBezTo>
                  <a:cubicBezTo>
                    <a:pt x="263" y="79"/>
                    <a:pt x="265" y="59"/>
                    <a:pt x="263" y="38"/>
                  </a:cubicBezTo>
                  <a:cubicBezTo>
                    <a:pt x="262" y="18"/>
                    <a:pt x="242" y="2"/>
                    <a:pt x="205" y="0"/>
                  </a:cubicBezTo>
                  <a:cubicBezTo>
                    <a:pt x="184" y="0"/>
                    <a:pt x="160" y="16"/>
                    <a:pt x="157" y="38"/>
                  </a:cubicBezTo>
                  <a:cubicBezTo>
                    <a:pt x="154" y="60"/>
                    <a:pt x="155" y="90"/>
                    <a:pt x="155" y="90"/>
                  </a:cubicBezTo>
                  <a:cubicBezTo>
                    <a:pt x="155" y="90"/>
                    <a:pt x="148" y="105"/>
                    <a:pt x="154" y="117"/>
                  </a:cubicBezTo>
                  <a:cubicBezTo>
                    <a:pt x="160" y="129"/>
                    <a:pt x="174" y="126"/>
                    <a:pt x="174" y="126"/>
                  </a:cubicBezTo>
                  <a:cubicBezTo>
                    <a:pt x="174" y="126"/>
                    <a:pt x="177" y="145"/>
                    <a:pt x="177" y="155"/>
                  </a:cubicBezTo>
                  <a:cubicBezTo>
                    <a:pt x="177" y="160"/>
                    <a:pt x="177" y="164"/>
                    <a:pt x="176" y="167"/>
                  </a:cubicBezTo>
                  <a:cubicBezTo>
                    <a:pt x="176" y="167"/>
                    <a:pt x="176" y="167"/>
                    <a:pt x="176" y="167"/>
                  </a:cubicBezTo>
                  <a:cubicBezTo>
                    <a:pt x="176" y="167"/>
                    <a:pt x="177" y="167"/>
                    <a:pt x="177" y="167"/>
                  </a:cubicBezTo>
                  <a:cubicBezTo>
                    <a:pt x="176" y="167"/>
                    <a:pt x="176" y="167"/>
                    <a:pt x="176" y="167"/>
                  </a:cubicBezTo>
                  <a:cubicBezTo>
                    <a:pt x="176" y="167"/>
                    <a:pt x="164" y="182"/>
                    <a:pt x="156" y="186"/>
                  </a:cubicBezTo>
                  <a:cubicBezTo>
                    <a:pt x="143" y="192"/>
                    <a:pt x="123" y="200"/>
                    <a:pt x="107" y="205"/>
                  </a:cubicBezTo>
                  <a:cubicBezTo>
                    <a:pt x="104" y="206"/>
                    <a:pt x="102" y="206"/>
                    <a:pt x="99" y="207"/>
                  </a:cubicBezTo>
                  <a:cubicBezTo>
                    <a:pt x="80" y="213"/>
                    <a:pt x="65" y="218"/>
                    <a:pt x="65" y="244"/>
                  </a:cubicBezTo>
                  <a:cubicBezTo>
                    <a:pt x="64" y="274"/>
                    <a:pt x="61" y="331"/>
                    <a:pt x="57" y="370"/>
                  </a:cubicBezTo>
                  <a:cubicBezTo>
                    <a:pt x="53" y="408"/>
                    <a:pt x="41" y="490"/>
                    <a:pt x="41" y="516"/>
                  </a:cubicBezTo>
                  <a:cubicBezTo>
                    <a:pt x="40" y="542"/>
                    <a:pt x="37" y="598"/>
                    <a:pt x="38" y="604"/>
                  </a:cubicBezTo>
                  <a:cubicBezTo>
                    <a:pt x="38" y="609"/>
                    <a:pt x="42" y="609"/>
                    <a:pt x="42" y="615"/>
                  </a:cubicBezTo>
                  <a:cubicBezTo>
                    <a:pt x="43" y="612"/>
                    <a:pt x="48" y="598"/>
                    <a:pt x="68" y="598"/>
                  </a:cubicBezTo>
                  <a:cubicBezTo>
                    <a:pt x="90" y="598"/>
                    <a:pt x="90" y="614"/>
                    <a:pt x="90" y="614"/>
                  </a:cubicBezTo>
                  <a:cubicBezTo>
                    <a:pt x="83" y="607"/>
                    <a:pt x="83" y="607"/>
                    <a:pt x="68" y="607"/>
                  </a:cubicBezTo>
                  <a:cubicBezTo>
                    <a:pt x="54" y="606"/>
                    <a:pt x="43" y="614"/>
                    <a:pt x="42" y="615"/>
                  </a:cubicBezTo>
                  <a:cubicBezTo>
                    <a:pt x="42" y="616"/>
                    <a:pt x="42" y="618"/>
                    <a:pt x="41" y="619"/>
                  </a:cubicBezTo>
                  <a:cubicBezTo>
                    <a:pt x="39" y="630"/>
                    <a:pt x="39" y="639"/>
                    <a:pt x="45" y="646"/>
                  </a:cubicBezTo>
                  <a:cubicBezTo>
                    <a:pt x="50" y="653"/>
                    <a:pt x="47" y="662"/>
                    <a:pt x="47" y="662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3" y="849"/>
                    <a:pt x="3" y="849"/>
                    <a:pt x="3" y="849"/>
                  </a:cubicBezTo>
                  <a:cubicBezTo>
                    <a:pt x="78" y="907"/>
                    <a:pt x="78" y="907"/>
                    <a:pt x="78" y="907"/>
                  </a:cubicBezTo>
                  <a:cubicBezTo>
                    <a:pt x="78" y="907"/>
                    <a:pt x="89" y="899"/>
                    <a:pt x="99" y="898"/>
                  </a:cubicBezTo>
                  <a:cubicBezTo>
                    <a:pt x="100" y="898"/>
                    <a:pt x="101" y="898"/>
                    <a:pt x="101" y="898"/>
                  </a:cubicBezTo>
                  <a:cubicBezTo>
                    <a:pt x="112" y="898"/>
                    <a:pt x="118" y="899"/>
                    <a:pt x="118" y="899"/>
                  </a:cubicBezTo>
                  <a:cubicBezTo>
                    <a:pt x="118" y="899"/>
                    <a:pt x="115" y="955"/>
                    <a:pt x="115" y="977"/>
                  </a:cubicBezTo>
                  <a:cubicBezTo>
                    <a:pt x="115" y="1000"/>
                    <a:pt x="117" y="1035"/>
                    <a:pt x="127" y="1051"/>
                  </a:cubicBezTo>
                  <a:cubicBezTo>
                    <a:pt x="136" y="1067"/>
                    <a:pt x="138" y="1073"/>
                    <a:pt x="138" y="1087"/>
                  </a:cubicBezTo>
                  <a:cubicBezTo>
                    <a:pt x="138" y="1101"/>
                    <a:pt x="117" y="1140"/>
                    <a:pt x="118" y="1153"/>
                  </a:cubicBezTo>
                  <a:cubicBezTo>
                    <a:pt x="118" y="1166"/>
                    <a:pt x="121" y="1186"/>
                    <a:pt x="143" y="1186"/>
                  </a:cubicBezTo>
                  <a:cubicBezTo>
                    <a:pt x="165" y="1185"/>
                    <a:pt x="181" y="1176"/>
                    <a:pt x="181" y="1159"/>
                  </a:cubicBezTo>
                  <a:cubicBezTo>
                    <a:pt x="181" y="1141"/>
                    <a:pt x="178" y="1130"/>
                    <a:pt x="185" y="1124"/>
                  </a:cubicBezTo>
                  <a:cubicBezTo>
                    <a:pt x="193" y="1117"/>
                    <a:pt x="181" y="1101"/>
                    <a:pt x="194" y="1084"/>
                  </a:cubicBezTo>
                  <a:cubicBezTo>
                    <a:pt x="206" y="1067"/>
                    <a:pt x="193" y="1066"/>
                    <a:pt x="196" y="1050"/>
                  </a:cubicBezTo>
                  <a:cubicBezTo>
                    <a:pt x="199" y="1034"/>
                    <a:pt x="193" y="987"/>
                    <a:pt x="192" y="968"/>
                  </a:cubicBezTo>
                  <a:cubicBezTo>
                    <a:pt x="191" y="949"/>
                    <a:pt x="194" y="926"/>
                    <a:pt x="204" y="846"/>
                  </a:cubicBezTo>
                  <a:cubicBezTo>
                    <a:pt x="213" y="765"/>
                    <a:pt x="219" y="729"/>
                    <a:pt x="222" y="712"/>
                  </a:cubicBezTo>
                  <a:cubicBezTo>
                    <a:pt x="225" y="694"/>
                    <a:pt x="229" y="672"/>
                    <a:pt x="229" y="672"/>
                  </a:cubicBezTo>
                  <a:cubicBezTo>
                    <a:pt x="229" y="672"/>
                    <a:pt x="242" y="748"/>
                    <a:pt x="252" y="767"/>
                  </a:cubicBezTo>
                  <a:cubicBezTo>
                    <a:pt x="262" y="785"/>
                    <a:pt x="274" y="879"/>
                    <a:pt x="277" y="907"/>
                  </a:cubicBezTo>
                  <a:cubicBezTo>
                    <a:pt x="280" y="934"/>
                    <a:pt x="278" y="1015"/>
                    <a:pt x="285" y="1024"/>
                  </a:cubicBezTo>
                  <a:cubicBezTo>
                    <a:pt x="291" y="1032"/>
                    <a:pt x="294" y="1044"/>
                    <a:pt x="294" y="1044"/>
                  </a:cubicBezTo>
                  <a:cubicBezTo>
                    <a:pt x="294" y="1044"/>
                    <a:pt x="277" y="1054"/>
                    <a:pt x="277" y="1067"/>
                  </a:cubicBezTo>
                  <a:cubicBezTo>
                    <a:pt x="277" y="1081"/>
                    <a:pt x="290" y="1092"/>
                    <a:pt x="289" y="1110"/>
                  </a:cubicBezTo>
                  <a:cubicBezTo>
                    <a:pt x="289" y="1128"/>
                    <a:pt x="291" y="1143"/>
                    <a:pt x="298" y="1146"/>
                  </a:cubicBezTo>
                  <a:cubicBezTo>
                    <a:pt x="305" y="1150"/>
                    <a:pt x="304" y="1180"/>
                    <a:pt x="313" y="1191"/>
                  </a:cubicBezTo>
                  <a:cubicBezTo>
                    <a:pt x="322" y="1201"/>
                    <a:pt x="337" y="1210"/>
                    <a:pt x="355" y="1205"/>
                  </a:cubicBezTo>
                  <a:cubicBezTo>
                    <a:pt x="373" y="1199"/>
                    <a:pt x="373" y="1175"/>
                    <a:pt x="364" y="1152"/>
                  </a:cubicBezTo>
                  <a:cubicBezTo>
                    <a:pt x="355" y="1129"/>
                    <a:pt x="344" y="1114"/>
                    <a:pt x="347" y="1105"/>
                  </a:cubicBezTo>
                  <a:cubicBezTo>
                    <a:pt x="351" y="1096"/>
                    <a:pt x="354" y="1082"/>
                    <a:pt x="345" y="1073"/>
                  </a:cubicBezTo>
                  <a:cubicBezTo>
                    <a:pt x="336" y="1064"/>
                    <a:pt x="345" y="1054"/>
                    <a:pt x="351" y="1046"/>
                  </a:cubicBezTo>
                  <a:cubicBezTo>
                    <a:pt x="357" y="1038"/>
                    <a:pt x="356" y="1002"/>
                    <a:pt x="356" y="982"/>
                  </a:cubicBezTo>
                  <a:cubicBezTo>
                    <a:pt x="357" y="962"/>
                    <a:pt x="354" y="864"/>
                    <a:pt x="356" y="829"/>
                  </a:cubicBezTo>
                  <a:cubicBezTo>
                    <a:pt x="357" y="793"/>
                    <a:pt x="360" y="685"/>
                    <a:pt x="355" y="655"/>
                  </a:cubicBezTo>
                  <a:cubicBezTo>
                    <a:pt x="350" y="625"/>
                    <a:pt x="354" y="603"/>
                    <a:pt x="354" y="603"/>
                  </a:cubicBezTo>
                  <a:cubicBezTo>
                    <a:pt x="354" y="603"/>
                    <a:pt x="366" y="609"/>
                    <a:pt x="366" y="597"/>
                  </a:cubicBezTo>
                  <a:cubicBezTo>
                    <a:pt x="366" y="586"/>
                    <a:pt x="362" y="584"/>
                    <a:pt x="367" y="565"/>
                  </a:cubicBezTo>
                  <a:cubicBezTo>
                    <a:pt x="372" y="545"/>
                    <a:pt x="373" y="527"/>
                    <a:pt x="379" y="512"/>
                  </a:cubicBezTo>
                  <a:close/>
                  <a:moveTo>
                    <a:pt x="109" y="669"/>
                  </a:moveTo>
                  <a:cubicBezTo>
                    <a:pt x="99" y="668"/>
                    <a:pt x="99" y="668"/>
                    <a:pt x="99" y="668"/>
                  </a:cubicBezTo>
                  <a:cubicBezTo>
                    <a:pt x="91" y="666"/>
                    <a:pt x="91" y="666"/>
                    <a:pt x="91" y="666"/>
                  </a:cubicBezTo>
                  <a:cubicBezTo>
                    <a:pt x="91" y="666"/>
                    <a:pt x="93" y="653"/>
                    <a:pt x="90" y="644"/>
                  </a:cubicBezTo>
                  <a:cubicBezTo>
                    <a:pt x="87" y="635"/>
                    <a:pt x="88" y="627"/>
                    <a:pt x="90" y="617"/>
                  </a:cubicBezTo>
                  <a:cubicBezTo>
                    <a:pt x="90" y="617"/>
                    <a:pt x="93" y="627"/>
                    <a:pt x="99" y="628"/>
                  </a:cubicBezTo>
                  <a:cubicBezTo>
                    <a:pt x="100" y="628"/>
                    <a:pt x="100" y="628"/>
                    <a:pt x="101" y="628"/>
                  </a:cubicBezTo>
                  <a:cubicBezTo>
                    <a:pt x="108" y="628"/>
                    <a:pt x="111" y="629"/>
                    <a:pt x="111" y="629"/>
                  </a:cubicBezTo>
                  <a:cubicBezTo>
                    <a:pt x="111" y="629"/>
                    <a:pt x="108" y="640"/>
                    <a:pt x="108" y="649"/>
                  </a:cubicBezTo>
                  <a:cubicBezTo>
                    <a:pt x="108" y="659"/>
                    <a:pt x="109" y="669"/>
                    <a:pt x="109" y="669"/>
                  </a:cubicBezTo>
                  <a:close/>
                  <a:moveTo>
                    <a:pt x="223" y="505"/>
                  </a:moveTo>
                  <a:cubicBezTo>
                    <a:pt x="225" y="464"/>
                    <a:pt x="224" y="347"/>
                    <a:pt x="223" y="322"/>
                  </a:cubicBezTo>
                  <a:cubicBezTo>
                    <a:pt x="223" y="296"/>
                    <a:pt x="218" y="239"/>
                    <a:pt x="221" y="232"/>
                  </a:cubicBezTo>
                  <a:cubicBezTo>
                    <a:pt x="224" y="224"/>
                    <a:pt x="232" y="218"/>
                    <a:pt x="241" y="223"/>
                  </a:cubicBezTo>
                  <a:cubicBezTo>
                    <a:pt x="241" y="223"/>
                    <a:pt x="231" y="208"/>
                    <a:pt x="215" y="208"/>
                  </a:cubicBezTo>
                  <a:cubicBezTo>
                    <a:pt x="199" y="208"/>
                    <a:pt x="188" y="223"/>
                    <a:pt x="188" y="223"/>
                  </a:cubicBezTo>
                  <a:cubicBezTo>
                    <a:pt x="188" y="223"/>
                    <a:pt x="206" y="219"/>
                    <a:pt x="205" y="231"/>
                  </a:cubicBezTo>
                  <a:cubicBezTo>
                    <a:pt x="205" y="243"/>
                    <a:pt x="199" y="305"/>
                    <a:pt x="199" y="346"/>
                  </a:cubicBezTo>
                  <a:cubicBezTo>
                    <a:pt x="199" y="383"/>
                    <a:pt x="196" y="472"/>
                    <a:pt x="199" y="505"/>
                  </a:cubicBezTo>
                  <a:cubicBezTo>
                    <a:pt x="187" y="504"/>
                    <a:pt x="183" y="503"/>
                    <a:pt x="183" y="503"/>
                  </a:cubicBezTo>
                  <a:cubicBezTo>
                    <a:pt x="183" y="503"/>
                    <a:pt x="194" y="386"/>
                    <a:pt x="190" y="325"/>
                  </a:cubicBezTo>
                  <a:cubicBezTo>
                    <a:pt x="186" y="279"/>
                    <a:pt x="178" y="220"/>
                    <a:pt x="173" y="188"/>
                  </a:cubicBezTo>
                  <a:cubicBezTo>
                    <a:pt x="173" y="188"/>
                    <a:pt x="173" y="188"/>
                    <a:pt x="173" y="188"/>
                  </a:cubicBezTo>
                  <a:cubicBezTo>
                    <a:pt x="173" y="188"/>
                    <a:pt x="178" y="170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90" y="189"/>
                    <a:pt x="203" y="204"/>
                    <a:pt x="212" y="204"/>
                  </a:cubicBezTo>
                  <a:cubicBezTo>
                    <a:pt x="222" y="204"/>
                    <a:pt x="238" y="193"/>
                    <a:pt x="248" y="179"/>
                  </a:cubicBezTo>
                  <a:cubicBezTo>
                    <a:pt x="248" y="179"/>
                    <a:pt x="248" y="179"/>
                    <a:pt x="248" y="179"/>
                  </a:cubicBezTo>
                  <a:cubicBezTo>
                    <a:pt x="248" y="179"/>
                    <a:pt x="258" y="182"/>
                    <a:pt x="259" y="196"/>
                  </a:cubicBezTo>
                  <a:cubicBezTo>
                    <a:pt x="259" y="197"/>
                    <a:pt x="258" y="199"/>
                    <a:pt x="258" y="201"/>
                  </a:cubicBezTo>
                  <a:cubicBezTo>
                    <a:pt x="258" y="201"/>
                    <a:pt x="258" y="201"/>
                    <a:pt x="258" y="201"/>
                  </a:cubicBezTo>
                  <a:cubicBezTo>
                    <a:pt x="258" y="201"/>
                    <a:pt x="258" y="201"/>
                    <a:pt x="258" y="201"/>
                  </a:cubicBezTo>
                  <a:cubicBezTo>
                    <a:pt x="258" y="213"/>
                    <a:pt x="258" y="230"/>
                    <a:pt x="260" y="256"/>
                  </a:cubicBezTo>
                  <a:cubicBezTo>
                    <a:pt x="263" y="335"/>
                    <a:pt x="277" y="429"/>
                    <a:pt x="284" y="450"/>
                  </a:cubicBezTo>
                  <a:cubicBezTo>
                    <a:pt x="292" y="472"/>
                    <a:pt x="301" y="488"/>
                    <a:pt x="301" y="488"/>
                  </a:cubicBezTo>
                  <a:cubicBezTo>
                    <a:pt x="301" y="488"/>
                    <a:pt x="251" y="504"/>
                    <a:pt x="223" y="505"/>
                  </a:cubicBezTo>
                  <a:close/>
                  <a:moveTo>
                    <a:pt x="360" y="585"/>
                  </a:moveTo>
                  <a:cubicBezTo>
                    <a:pt x="358" y="573"/>
                    <a:pt x="361" y="568"/>
                    <a:pt x="352" y="561"/>
                  </a:cubicBezTo>
                  <a:cubicBezTo>
                    <a:pt x="343" y="554"/>
                    <a:pt x="328" y="554"/>
                    <a:pt x="328" y="554"/>
                  </a:cubicBezTo>
                  <a:cubicBezTo>
                    <a:pt x="328" y="554"/>
                    <a:pt x="350" y="545"/>
                    <a:pt x="360" y="557"/>
                  </a:cubicBezTo>
                  <a:cubicBezTo>
                    <a:pt x="369" y="570"/>
                    <a:pt x="360" y="585"/>
                    <a:pt x="360" y="585"/>
                  </a:cubicBezTo>
                  <a:close/>
                </a:path>
              </a:pathLst>
            </a:custGeom>
            <a:solidFill>
              <a:srgbClr val="526E7E"/>
            </a:solidFill>
            <a:ln>
              <a:noFill/>
            </a:ln>
            <a:effectLst>
              <a:outerShdw blurRad="76200" kx="1200000" rotWithShape="0" algn="br" sy="23000">
                <a:srgbClr val="000000">
                  <a:alpha val="5882"/>
                </a:srgbClr>
              </a:outerShdw>
            </a:effectLst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2" name="Google Shape;692;p13"/>
          <p:cNvSpPr/>
          <p:nvPr/>
        </p:nvSpPr>
        <p:spPr>
          <a:xfrm>
            <a:off x="3133165" y="1835110"/>
            <a:ext cx="2575926" cy="101057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AP Announces Whole Entity OpenChain ISO/IEC 5230 Conformance - OpenChain" id="693" name="Google Shape;69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33153" y="2194471"/>
            <a:ext cx="904713" cy="315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lesforce logo" id="694" name="Google Shape;69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63824" y="2130952"/>
            <a:ext cx="698164" cy="465442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13"/>
          <p:cNvSpPr/>
          <p:nvPr/>
        </p:nvSpPr>
        <p:spPr>
          <a:xfrm>
            <a:off x="3792435" y="1750249"/>
            <a:ext cx="1703321" cy="259913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SOURCES</a:t>
            </a:r>
            <a:endParaRPr/>
          </a:p>
        </p:txBody>
      </p:sp>
      <p:sp>
        <p:nvSpPr>
          <p:cNvPr id="696" name="Google Shape;696;p13"/>
          <p:cNvSpPr/>
          <p:nvPr/>
        </p:nvSpPr>
        <p:spPr>
          <a:xfrm>
            <a:off x="466325" y="3204496"/>
            <a:ext cx="5277906" cy="125540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13"/>
          <p:cNvSpPr/>
          <p:nvPr/>
        </p:nvSpPr>
        <p:spPr>
          <a:xfrm>
            <a:off x="1327137" y="3083706"/>
            <a:ext cx="3723117" cy="25991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/>
          </a:p>
        </p:txBody>
      </p:sp>
      <p:pic>
        <p:nvPicPr>
          <p:cNvPr descr="Salesforce logo" id="698" name="Google Shape;69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679" y="3468851"/>
            <a:ext cx="618434" cy="4122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Python Logo | Python Software Foundation" id="699" name="Google Shape;69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4969" y="3778173"/>
            <a:ext cx="1011090" cy="3396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P Announces Whole Entity OpenChain ISO/IEC 5230 Conformance - OpenChain" id="700" name="Google Shape;70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686" y="4073107"/>
            <a:ext cx="763758" cy="2667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1" name="Google Shape;701;p13"/>
          <p:cNvCxnSpPr/>
          <p:nvPr/>
        </p:nvCxnSpPr>
        <p:spPr>
          <a:xfrm>
            <a:off x="1361444" y="3634216"/>
            <a:ext cx="493500" cy="2856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02" name="Google Shape;702;p13"/>
          <p:cNvCxnSpPr>
            <a:stCxn id="700" idx="3"/>
          </p:cNvCxnSpPr>
          <p:nvPr/>
        </p:nvCxnSpPr>
        <p:spPr>
          <a:xfrm flipH="1" rot="10800000">
            <a:off x="1361444" y="3919680"/>
            <a:ext cx="486600" cy="2868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03" name="Google Shape;703;p13"/>
          <p:cNvCxnSpPr/>
          <p:nvPr/>
        </p:nvCxnSpPr>
        <p:spPr>
          <a:xfrm flipH="1" rot="10800000">
            <a:off x="2709170" y="3914896"/>
            <a:ext cx="207299" cy="96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704" name="Google Shape;704;p13"/>
          <p:cNvCxnSpPr/>
          <p:nvPr/>
        </p:nvCxnSpPr>
        <p:spPr>
          <a:xfrm>
            <a:off x="4000934" y="3919343"/>
            <a:ext cx="528000" cy="339300"/>
          </a:xfrm>
          <a:prstGeom prst="bentConnector3">
            <a:avLst>
              <a:gd fmla="val 46461" name="adj1"/>
            </a:avLst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Envelope outline" id="705" name="Google Shape;705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16328" y="4062653"/>
            <a:ext cx="402645" cy="40264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13"/>
          <p:cNvSpPr txBox="1"/>
          <p:nvPr/>
        </p:nvSpPr>
        <p:spPr>
          <a:xfrm>
            <a:off x="4823036" y="4076260"/>
            <a:ext cx="10357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Daily email to users</a:t>
            </a:r>
            <a:endParaRPr/>
          </a:p>
        </p:txBody>
      </p:sp>
      <p:cxnSp>
        <p:nvCxnSpPr>
          <p:cNvPr id="707" name="Google Shape;707;p13"/>
          <p:cNvCxnSpPr/>
          <p:nvPr/>
        </p:nvCxnSpPr>
        <p:spPr>
          <a:xfrm flipH="1" rot="10800000">
            <a:off x="4000889" y="3555676"/>
            <a:ext cx="485400" cy="3552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708" name="Google Shape;708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08856" y="3380201"/>
            <a:ext cx="314180" cy="307002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13"/>
          <p:cNvSpPr txBox="1"/>
          <p:nvPr/>
        </p:nvSpPr>
        <p:spPr>
          <a:xfrm>
            <a:off x="4785022" y="3362499"/>
            <a:ext cx="10437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Publish report in SharePoint</a:t>
            </a:r>
            <a:endParaRPr/>
          </a:p>
        </p:txBody>
      </p:sp>
      <p:pic>
        <p:nvPicPr>
          <p:cNvPr descr="Alteryx Designer Reviews, Ratings &amp; Features 2022 | Gartner Peer Insights" id="710" name="Google Shape;710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34704" y="3786852"/>
            <a:ext cx="1069020" cy="267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1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157795" y="3641027"/>
            <a:ext cx="165560" cy="153943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13"/>
          <p:cNvSpPr/>
          <p:nvPr/>
        </p:nvSpPr>
        <p:spPr>
          <a:xfrm rot="-5400000">
            <a:off x="3014798" y="5490524"/>
            <a:ext cx="249360" cy="59860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13"/>
          <p:cNvSpPr/>
          <p:nvPr/>
        </p:nvSpPr>
        <p:spPr>
          <a:xfrm>
            <a:off x="6840798" y="5409411"/>
            <a:ext cx="1808551" cy="7868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13"/>
          <p:cNvSpPr/>
          <p:nvPr/>
        </p:nvSpPr>
        <p:spPr>
          <a:xfrm>
            <a:off x="6742487" y="5339304"/>
            <a:ext cx="1820819" cy="7742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13"/>
          <p:cNvSpPr txBox="1"/>
          <p:nvPr/>
        </p:nvSpPr>
        <p:spPr>
          <a:xfrm>
            <a:off x="6717910" y="5380181"/>
            <a:ext cx="1931439" cy="6924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40+ Reports &amp; Summary Emails Sent Monthly</a:t>
            </a:r>
            <a:endParaRPr/>
          </a:p>
        </p:txBody>
      </p:sp>
      <p:sp>
        <p:nvSpPr>
          <p:cNvPr id="716" name="Google Shape;716;p13"/>
          <p:cNvSpPr txBox="1"/>
          <p:nvPr/>
        </p:nvSpPr>
        <p:spPr>
          <a:xfrm>
            <a:off x="355303" y="1013083"/>
            <a:ext cx="55308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Project Status: </a:t>
            </a:r>
            <a:r>
              <a:rPr b="1" i="1" lang="en-US" sz="1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COMPLETED – Jan 2023</a:t>
            </a:r>
            <a:endParaRPr i="1"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13"/>
          <p:cNvSpPr txBox="1"/>
          <p:nvPr/>
        </p:nvSpPr>
        <p:spPr>
          <a:xfrm>
            <a:off x="466325" y="6497413"/>
            <a:ext cx="536240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* Calculation per month</a:t>
            </a:r>
            <a:r>
              <a:rPr lang="en-US" sz="105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Onshore 15h x 67.3€/h + Offshore 20h x 6.7€/h 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4"/>
          <p:cNvSpPr/>
          <p:nvPr/>
        </p:nvSpPr>
        <p:spPr>
          <a:xfrm>
            <a:off x="7550821" y="3546534"/>
            <a:ext cx="1042616" cy="522282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14"/>
          <p:cNvSpPr/>
          <p:nvPr/>
        </p:nvSpPr>
        <p:spPr>
          <a:xfrm>
            <a:off x="8810781" y="3546951"/>
            <a:ext cx="2198229" cy="522282"/>
          </a:xfrm>
          <a:prstGeom prst="roundRect">
            <a:avLst>
              <a:gd fmla="val 16667" name="adj"/>
            </a:avLst>
          </a:prstGeom>
          <a:solidFill>
            <a:srgbClr val="F2F2F2">
              <a:alpha val="7176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14"/>
          <p:cNvSpPr/>
          <p:nvPr/>
        </p:nvSpPr>
        <p:spPr>
          <a:xfrm>
            <a:off x="5541803" y="3546951"/>
            <a:ext cx="1758951" cy="522282"/>
          </a:xfrm>
          <a:prstGeom prst="roundRect">
            <a:avLst>
              <a:gd fmla="val 16667" name="adj"/>
            </a:avLst>
          </a:prstGeom>
          <a:solidFill>
            <a:srgbClr val="F2F2F2">
              <a:alpha val="7176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14"/>
          <p:cNvSpPr/>
          <p:nvPr/>
        </p:nvSpPr>
        <p:spPr>
          <a:xfrm>
            <a:off x="2456473" y="107856"/>
            <a:ext cx="7929610" cy="783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MedSci Opportunity Tracker 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14"/>
          <p:cNvSpPr/>
          <p:nvPr/>
        </p:nvSpPr>
        <p:spPr>
          <a:xfrm>
            <a:off x="-5290" y="98977"/>
            <a:ext cx="3999374" cy="790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ED&amp;A </a:t>
            </a:r>
            <a:endParaRPr/>
          </a:p>
        </p:txBody>
      </p:sp>
      <p:sp>
        <p:nvSpPr>
          <p:cNvPr id="727" name="Google Shape;727;p14"/>
          <p:cNvSpPr/>
          <p:nvPr/>
        </p:nvSpPr>
        <p:spPr>
          <a:xfrm>
            <a:off x="331825" y="1504338"/>
            <a:ext cx="11077077" cy="1093513"/>
          </a:xfrm>
          <a:prstGeom prst="flowChartManualOperation">
            <a:avLst/>
          </a:prstGeom>
          <a:gradFill>
            <a:gsLst>
              <a:gs pos="0">
                <a:srgbClr val="D8D8D8"/>
              </a:gs>
              <a:gs pos="50000">
                <a:srgbClr val="F2F2F2"/>
              </a:gs>
              <a:gs pos="91000">
                <a:schemeClr val="lt1"/>
              </a:gs>
              <a:gs pos="100000">
                <a:schemeClr val="lt1"/>
              </a:gs>
            </a:gsLst>
            <a:lin ang="5400000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14"/>
          <p:cNvSpPr/>
          <p:nvPr/>
        </p:nvSpPr>
        <p:spPr>
          <a:xfrm>
            <a:off x="1293601" y="1761273"/>
            <a:ext cx="2842087" cy="87148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14"/>
          <p:cNvSpPr/>
          <p:nvPr/>
        </p:nvSpPr>
        <p:spPr>
          <a:xfrm>
            <a:off x="1942747" y="1690493"/>
            <a:ext cx="1703321" cy="25991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endParaRPr/>
          </a:p>
        </p:txBody>
      </p:sp>
      <p:grpSp>
        <p:nvGrpSpPr>
          <p:cNvPr id="730" name="Google Shape;730;p14"/>
          <p:cNvGrpSpPr/>
          <p:nvPr/>
        </p:nvGrpSpPr>
        <p:grpSpPr>
          <a:xfrm>
            <a:off x="932681" y="1640654"/>
            <a:ext cx="618434" cy="1093513"/>
            <a:chOff x="423269" y="3504204"/>
            <a:chExt cx="1310876" cy="2478694"/>
          </a:xfrm>
        </p:grpSpPr>
        <p:sp>
          <p:nvSpPr>
            <p:cNvPr id="731" name="Google Shape;731;p14"/>
            <p:cNvSpPr/>
            <p:nvPr/>
          </p:nvSpPr>
          <p:spPr>
            <a:xfrm>
              <a:off x="423269" y="3504204"/>
              <a:ext cx="538068" cy="2161714"/>
            </a:xfrm>
            <a:custGeom>
              <a:rect b="b" l="l" r="r" t="t"/>
              <a:pathLst>
                <a:path extrusionOk="0" h="1160" w="287">
                  <a:moveTo>
                    <a:pt x="257" y="366"/>
                  </a:moveTo>
                  <a:cubicBezTo>
                    <a:pt x="258" y="353"/>
                    <a:pt x="279" y="285"/>
                    <a:pt x="280" y="271"/>
                  </a:cubicBezTo>
                  <a:cubicBezTo>
                    <a:pt x="281" y="257"/>
                    <a:pt x="287" y="214"/>
                    <a:pt x="282" y="199"/>
                  </a:cubicBezTo>
                  <a:cubicBezTo>
                    <a:pt x="277" y="183"/>
                    <a:pt x="247" y="188"/>
                    <a:pt x="247" y="188"/>
                  </a:cubicBezTo>
                  <a:cubicBezTo>
                    <a:pt x="247" y="188"/>
                    <a:pt x="240" y="172"/>
                    <a:pt x="226" y="168"/>
                  </a:cubicBezTo>
                  <a:cubicBezTo>
                    <a:pt x="211" y="164"/>
                    <a:pt x="229" y="145"/>
                    <a:pt x="213" y="135"/>
                  </a:cubicBezTo>
                  <a:cubicBezTo>
                    <a:pt x="203" y="128"/>
                    <a:pt x="206" y="92"/>
                    <a:pt x="202" y="78"/>
                  </a:cubicBezTo>
                  <a:cubicBezTo>
                    <a:pt x="199" y="64"/>
                    <a:pt x="190" y="35"/>
                    <a:pt x="181" y="23"/>
                  </a:cubicBezTo>
                  <a:cubicBezTo>
                    <a:pt x="171" y="10"/>
                    <a:pt x="152" y="17"/>
                    <a:pt x="152" y="17"/>
                  </a:cubicBezTo>
                  <a:cubicBezTo>
                    <a:pt x="108" y="0"/>
                    <a:pt x="86" y="37"/>
                    <a:pt x="82" y="57"/>
                  </a:cubicBezTo>
                  <a:cubicBezTo>
                    <a:pt x="79" y="77"/>
                    <a:pt x="89" y="114"/>
                    <a:pt x="77" y="140"/>
                  </a:cubicBezTo>
                  <a:cubicBezTo>
                    <a:pt x="66" y="165"/>
                    <a:pt x="91" y="174"/>
                    <a:pt x="76" y="189"/>
                  </a:cubicBezTo>
                  <a:cubicBezTo>
                    <a:pt x="60" y="203"/>
                    <a:pt x="74" y="208"/>
                    <a:pt x="59" y="215"/>
                  </a:cubicBezTo>
                  <a:cubicBezTo>
                    <a:pt x="45" y="221"/>
                    <a:pt x="40" y="224"/>
                    <a:pt x="40" y="237"/>
                  </a:cubicBezTo>
                  <a:cubicBezTo>
                    <a:pt x="40" y="250"/>
                    <a:pt x="28" y="284"/>
                    <a:pt x="22" y="314"/>
                  </a:cubicBezTo>
                  <a:cubicBezTo>
                    <a:pt x="15" y="344"/>
                    <a:pt x="8" y="355"/>
                    <a:pt x="4" y="366"/>
                  </a:cubicBezTo>
                  <a:cubicBezTo>
                    <a:pt x="0" y="378"/>
                    <a:pt x="2" y="382"/>
                    <a:pt x="4" y="388"/>
                  </a:cubicBezTo>
                  <a:cubicBezTo>
                    <a:pt x="6" y="393"/>
                    <a:pt x="7" y="394"/>
                    <a:pt x="7" y="412"/>
                  </a:cubicBezTo>
                  <a:cubicBezTo>
                    <a:pt x="7" y="431"/>
                    <a:pt x="38" y="434"/>
                    <a:pt x="38" y="434"/>
                  </a:cubicBezTo>
                  <a:cubicBezTo>
                    <a:pt x="38" y="434"/>
                    <a:pt x="40" y="451"/>
                    <a:pt x="40" y="467"/>
                  </a:cubicBezTo>
                  <a:cubicBezTo>
                    <a:pt x="40" y="482"/>
                    <a:pt x="30" y="526"/>
                    <a:pt x="28" y="538"/>
                  </a:cubicBezTo>
                  <a:cubicBezTo>
                    <a:pt x="26" y="550"/>
                    <a:pt x="35" y="546"/>
                    <a:pt x="35" y="546"/>
                  </a:cubicBezTo>
                  <a:cubicBezTo>
                    <a:pt x="35" y="546"/>
                    <a:pt x="35" y="559"/>
                    <a:pt x="33" y="578"/>
                  </a:cubicBezTo>
                  <a:cubicBezTo>
                    <a:pt x="30" y="597"/>
                    <a:pt x="27" y="724"/>
                    <a:pt x="27" y="759"/>
                  </a:cubicBezTo>
                  <a:cubicBezTo>
                    <a:pt x="27" y="794"/>
                    <a:pt x="23" y="842"/>
                    <a:pt x="27" y="842"/>
                  </a:cubicBezTo>
                  <a:cubicBezTo>
                    <a:pt x="32" y="842"/>
                    <a:pt x="47" y="843"/>
                    <a:pt x="47" y="843"/>
                  </a:cubicBezTo>
                  <a:cubicBezTo>
                    <a:pt x="47" y="843"/>
                    <a:pt x="45" y="866"/>
                    <a:pt x="46" y="895"/>
                  </a:cubicBezTo>
                  <a:cubicBezTo>
                    <a:pt x="47" y="923"/>
                    <a:pt x="70" y="1014"/>
                    <a:pt x="75" y="1036"/>
                  </a:cubicBezTo>
                  <a:cubicBezTo>
                    <a:pt x="79" y="1059"/>
                    <a:pt x="78" y="1079"/>
                    <a:pt x="70" y="1091"/>
                  </a:cubicBezTo>
                  <a:cubicBezTo>
                    <a:pt x="63" y="1103"/>
                    <a:pt x="57" y="1118"/>
                    <a:pt x="44" y="1127"/>
                  </a:cubicBezTo>
                  <a:cubicBezTo>
                    <a:pt x="31" y="1137"/>
                    <a:pt x="26" y="1141"/>
                    <a:pt x="28" y="1150"/>
                  </a:cubicBezTo>
                  <a:cubicBezTo>
                    <a:pt x="30" y="1158"/>
                    <a:pt x="46" y="1156"/>
                    <a:pt x="70" y="1155"/>
                  </a:cubicBezTo>
                  <a:cubicBezTo>
                    <a:pt x="94" y="1154"/>
                    <a:pt x="91" y="1139"/>
                    <a:pt x="94" y="1132"/>
                  </a:cubicBezTo>
                  <a:cubicBezTo>
                    <a:pt x="97" y="1125"/>
                    <a:pt x="108" y="1107"/>
                    <a:pt x="108" y="1107"/>
                  </a:cubicBezTo>
                  <a:cubicBezTo>
                    <a:pt x="108" y="1107"/>
                    <a:pt x="111" y="1110"/>
                    <a:pt x="111" y="1118"/>
                  </a:cubicBezTo>
                  <a:cubicBezTo>
                    <a:pt x="111" y="1127"/>
                    <a:pt x="107" y="1141"/>
                    <a:pt x="107" y="1141"/>
                  </a:cubicBezTo>
                  <a:cubicBezTo>
                    <a:pt x="117" y="1141"/>
                    <a:pt x="117" y="1141"/>
                    <a:pt x="117" y="1141"/>
                  </a:cubicBezTo>
                  <a:cubicBezTo>
                    <a:pt x="117" y="1141"/>
                    <a:pt x="120" y="1140"/>
                    <a:pt x="119" y="1132"/>
                  </a:cubicBezTo>
                  <a:cubicBezTo>
                    <a:pt x="118" y="1124"/>
                    <a:pt x="123" y="1106"/>
                    <a:pt x="127" y="1091"/>
                  </a:cubicBezTo>
                  <a:cubicBezTo>
                    <a:pt x="132" y="1075"/>
                    <a:pt x="123" y="1057"/>
                    <a:pt x="117" y="1050"/>
                  </a:cubicBezTo>
                  <a:cubicBezTo>
                    <a:pt x="112" y="1044"/>
                    <a:pt x="114" y="1009"/>
                    <a:pt x="115" y="974"/>
                  </a:cubicBezTo>
                  <a:cubicBezTo>
                    <a:pt x="117" y="939"/>
                    <a:pt x="119" y="901"/>
                    <a:pt x="115" y="885"/>
                  </a:cubicBezTo>
                  <a:cubicBezTo>
                    <a:pt x="112" y="868"/>
                    <a:pt x="107" y="846"/>
                    <a:pt x="107" y="846"/>
                  </a:cubicBezTo>
                  <a:cubicBezTo>
                    <a:pt x="167" y="851"/>
                    <a:pt x="167" y="851"/>
                    <a:pt x="167" y="851"/>
                  </a:cubicBezTo>
                  <a:cubicBezTo>
                    <a:pt x="167" y="851"/>
                    <a:pt x="169" y="863"/>
                    <a:pt x="169" y="889"/>
                  </a:cubicBezTo>
                  <a:cubicBezTo>
                    <a:pt x="169" y="916"/>
                    <a:pt x="169" y="934"/>
                    <a:pt x="169" y="977"/>
                  </a:cubicBezTo>
                  <a:cubicBezTo>
                    <a:pt x="169" y="1019"/>
                    <a:pt x="165" y="1035"/>
                    <a:pt x="160" y="1051"/>
                  </a:cubicBezTo>
                  <a:cubicBezTo>
                    <a:pt x="156" y="1068"/>
                    <a:pt x="159" y="1080"/>
                    <a:pt x="154" y="1096"/>
                  </a:cubicBezTo>
                  <a:cubicBezTo>
                    <a:pt x="149" y="1113"/>
                    <a:pt x="140" y="1125"/>
                    <a:pt x="135" y="1134"/>
                  </a:cubicBezTo>
                  <a:cubicBezTo>
                    <a:pt x="129" y="1143"/>
                    <a:pt x="127" y="1158"/>
                    <a:pt x="148" y="1159"/>
                  </a:cubicBezTo>
                  <a:cubicBezTo>
                    <a:pt x="170" y="1160"/>
                    <a:pt x="196" y="1150"/>
                    <a:pt x="196" y="1140"/>
                  </a:cubicBezTo>
                  <a:cubicBezTo>
                    <a:pt x="196" y="1131"/>
                    <a:pt x="198" y="1119"/>
                    <a:pt x="205" y="1104"/>
                  </a:cubicBezTo>
                  <a:cubicBezTo>
                    <a:pt x="213" y="1088"/>
                    <a:pt x="206" y="1075"/>
                    <a:pt x="204" y="1069"/>
                  </a:cubicBezTo>
                  <a:cubicBezTo>
                    <a:pt x="201" y="1062"/>
                    <a:pt x="202" y="1055"/>
                    <a:pt x="202" y="1043"/>
                  </a:cubicBezTo>
                  <a:cubicBezTo>
                    <a:pt x="202" y="1031"/>
                    <a:pt x="213" y="991"/>
                    <a:pt x="225" y="947"/>
                  </a:cubicBezTo>
                  <a:cubicBezTo>
                    <a:pt x="237" y="903"/>
                    <a:pt x="234" y="852"/>
                    <a:pt x="234" y="852"/>
                  </a:cubicBezTo>
                  <a:cubicBezTo>
                    <a:pt x="243" y="852"/>
                    <a:pt x="243" y="852"/>
                    <a:pt x="243" y="852"/>
                  </a:cubicBezTo>
                  <a:cubicBezTo>
                    <a:pt x="243" y="852"/>
                    <a:pt x="244" y="787"/>
                    <a:pt x="251" y="721"/>
                  </a:cubicBezTo>
                  <a:cubicBezTo>
                    <a:pt x="258" y="654"/>
                    <a:pt x="248" y="585"/>
                    <a:pt x="248" y="566"/>
                  </a:cubicBezTo>
                  <a:cubicBezTo>
                    <a:pt x="248" y="547"/>
                    <a:pt x="255" y="539"/>
                    <a:pt x="265" y="535"/>
                  </a:cubicBezTo>
                  <a:cubicBezTo>
                    <a:pt x="276" y="530"/>
                    <a:pt x="277" y="528"/>
                    <a:pt x="272" y="510"/>
                  </a:cubicBezTo>
                  <a:cubicBezTo>
                    <a:pt x="266" y="492"/>
                    <a:pt x="258" y="449"/>
                    <a:pt x="258" y="449"/>
                  </a:cubicBezTo>
                  <a:cubicBezTo>
                    <a:pt x="258" y="449"/>
                    <a:pt x="257" y="443"/>
                    <a:pt x="251" y="424"/>
                  </a:cubicBezTo>
                  <a:cubicBezTo>
                    <a:pt x="244" y="406"/>
                    <a:pt x="244" y="388"/>
                    <a:pt x="244" y="388"/>
                  </a:cubicBezTo>
                  <a:cubicBezTo>
                    <a:pt x="244" y="388"/>
                    <a:pt x="256" y="378"/>
                    <a:pt x="257" y="366"/>
                  </a:cubicBezTo>
                  <a:close/>
                  <a:moveTo>
                    <a:pt x="102" y="452"/>
                  </a:moveTo>
                  <a:cubicBezTo>
                    <a:pt x="110" y="434"/>
                    <a:pt x="110" y="434"/>
                    <a:pt x="110" y="434"/>
                  </a:cubicBezTo>
                  <a:cubicBezTo>
                    <a:pt x="114" y="452"/>
                    <a:pt x="114" y="452"/>
                    <a:pt x="114" y="452"/>
                  </a:cubicBezTo>
                  <a:lnTo>
                    <a:pt x="102" y="452"/>
                  </a:lnTo>
                  <a:close/>
                  <a:moveTo>
                    <a:pt x="168" y="213"/>
                  </a:moveTo>
                  <a:cubicBezTo>
                    <a:pt x="158" y="230"/>
                    <a:pt x="141" y="260"/>
                    <a:pt x="135" y="285"/>
                  </a:cubicBezTo>
                  <a:cubicBezTo>
                    <a:pt x="128" y="309"/>
                    <a:pt x="117" y="344"/>
                    <a:pt x="117" y="344"/>
                  </a:cubicBezTo>
                  <a:cubicBezTo>
                    <a:pt x="117" y="344"/>
                    <a:pt x="116" y="338"/>
                    <a:pt x="115" y="329"/>
                  </a:cubicBezTo>
                  <a:cubicBezTo>
                    <a:pt x="114" y="320"/>
                    <a:pt x="114" y="277"/>
                    <a:pt x="114" y="257"/>
                  </a:cubicBezTo>
                  <a:cubicBezTo>
                    <a:pt x="114" y="237"/>
                    <a:pt x="115" y="220"/>
                    <a:pt x="112" y="219"/>
                  </a:cubicBezTo>
                  <a:cubicBezTo>
                    <a:pt x="108" y="217"/>
                    <a:pt x="102" y="205"/>
                    <a:pt x="102" y="20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17" y="218"/>
                    <a:pt x="129" y="210"/>
                    <a:pt x="134" y="223"/>
                  </a:cubicBezTo>
                  <a:cubicBezTo>
                    <a:pt x="138" y="236"/>
                    <a:pt x="133" y="269"/>
                    <a:pt x="136" y="253"/>
                  </a:cubicBezTo>
                  <a:cubicBezTo>
                    <a:pt x="138" y="238"/>
                    <a:pt x="146" y="237"/>
                    <a:pt x="152" y="222"/>
                  </a:cubicBezTo>
                  <a:cubicBezTo>
                    <a:pt x="159" y="207"/>
                    <a:pt x="139" y="196"/>
                    <a:pt x="139" y="196"/>
                  </a:cubicBezTo>
                  <a:cubicBezTo>
                    <a:pt x="139" y="196"/>
                    <a:pt x="150" y="192"/>
                    <a:pt x="159" y="184"/>
                  </a:cubicBezTo>
                  <a:cubicBezTo>
                    <a:pt x="169" y="175"/>
                    <a:pt x="182" y="164"/>
                    <a:pt x="182" y="164"/>
                  </a:cubicBezTo>
                  <a:cubicBezTo>
                    <a:pt x="189" y="176"/>
                    <a:pt x="189" y="176"/>
                    <a:pt x="189" y="176"/>
                  </a:cubicBezTo>
                  <a:cubicBezTo>
                    <a:pt x="189" y="176"/>
                    <a:pt x="178" y="196"/>
                    <a:pt x="168" y="213"/>
                  </a:cubicBezTo>
                  <a:close/>
                </a:path>
              </a:pathLst>
            </a:custGeom>
            <a:solidFill>
              <a:srgbClr val="608496"/>
            </a:solidFill>
            <a:ln>
              <a:noFill/>
            </a:ln>
            <a:effectLst>
              <a:outerShdw blurRad="76200" kx="1200000" rotWithShape="0" algn="br" sy="23000">
                <a:srgbClr val="000000">
                  <a:alpha val="5882"/>
                </a:srgbClr>
              </a:outerShdw>
            </a:effectLst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2B3A4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4"/>
            <p:cNvSpPr/>
            <p:nvPr/>
          </p:nvSpPr>
          <p:spPr>
            <a:xfrm>
              <a:off x="999360" y="3692194"/>
              <a:ext cx="734785" cy="2290704"/>
            </a:xfrm>
            <a:custGeom>
              <a:rect b="b" l="l" r="r" t="t"/>
              <a:pathLst>
                <a:path extrusionOk="0" h="1210" w="386">
                  <a:moveTo>
                    <a:pt x="379" y="512"/>
                  </a:moveTo>
                  <a:cubicBezTo>
                    <a:pt x="385" y="497"/>
                    <a:pt x="386" y="471"/>
                    <a:pt x="379" y="464"/>
                  </a:cubicBezTo>
                  <a:cubicBezTo>
                    <a:pt x="372" y="456"/>
                    <a:pt x="383" y="413"/>
                    <a:pt x="376" y="380"/>
                  </a:cubicBezTo>
                  <a:cubicBezTo>
                    <a:pt x="370" y="347"/>
                    <a:pt x="365" y="295"/>
                    <a:pt x="364" y="267"/>
                  </a:cubicBezTo>
                  <a:cubicBezTo>
                    <a:pt x="364" y="239"/>
                    <a:pt x="362" y="219"/>
                    <a:pt x="326" y="210"/>
                  </a:cubicBezTo>
                  <a:cubicBezTo>
                    <a:pt x="302" y="204"/>
                    <a:pt x="282" y="197"/>
                    <a:pt x="269" y="191"/>
                  </a:cubicBezTo>
                  <a:cubicBezTo>
                    <a:pt x="269" y="191"/>
                    <a:pt x="255" y="179"/>
                    <a:pt x="252" y="168"/>
                  </a:cubicBezTo>
                  <a:cubicBezTo>
                    <a:pt x="251" y="159"/>
                    <a:pt x="251" y="150"/>
                    <a:pt x="251" y="145"/>
                  </a:cubicBezTo>
                  <a:cubicBezTo>
                    <a:pt x="253" y="136"/>
                    <a:pt x="253" y="129"/>
                    <a:pt x="253" y="124"/>
                  </a:cubicBezTo>
                  <a:cubicBezTo>
                    <a:pt x="253" y="118"/>
                    <a:pt x="264" y="126"/>
                    <a:pt x="266" y="116"/>
                  </a:cubicBezTo>
                  <a:cubicBezTo>
                    <a:pt x="269" y="107"/>
                    <a:pt x="271" y="85"/>
                    <a:pt x="269" y="84"/>
                  </a:cubicBezTo>
                  <a:cubicBezTo>
                    <a:pt x="267" y="82"/>
                    <a:pt x="265" y="82"/>
                    <a:pt x="263" y="82"/>
                  </a:cubicBezTo>
                  <a:cubicBezTo>
                    <a:pt x="263" y="79"/>
                    <a:pt x="265" y="59"/>
                    <a:pt x="263" y="38"/>
                  </a:cubicBezTo>
                  <a:cubicBezTo>
                    <a:pt x="262" y="18"/>
                    <a:pt x="242" y="2"/>
                    <a:pt x="205" y="0"/>
                  </a:cubicBezTo>
                  <a:cubicBezTo>
                    <a:pt x="184" y="0"/>
                    <a:pt x="160" y="16"/>
                    <a:pt x="157" y="38"/>
                  </a:cubicBezTo>
                  <a:cubicBezTo>
                    <a:pt x="154" y="60"/>
                    <a:pt x="155" y="90"/>
                    <a:pt x="155" y="90"/>
                  </a:cubicBezTo>
                  <a:cubicBezTo>
                    <a:pt x="155" y="90"/>
                    <a:pt x="148" y="105"/>
                    <a:pt x="154" y="117"/>
                  </a:cubicBezTo>
                  <a:cubicBezTo>
                    <a:pt x="160" y="129"/>
                    <a:pt x="174" y="126"/>
                    <a:pt x="174" y="126"/>
                  </a:cubicBezTo>
                  <a:cubicBezTo>
                    <a:pt x="174" y="126"/>
                    <a:pt x="177" y="145"/>
                    <a:pt x="177" y="155"/>
                  </a:cubicBezTo>
                  <a:cubicBezTo>
                    <a:pt x="177" y="160"/>
                    <a:pt x="177" y="164"/>
                    <a:pt x="176" y="167"/>
                  </a:cubicBezTo>
                  <a:cubicBezTo>
                    <a:pt x="176" y="167"/>
                    <a:pt x="176" y="167"/>
                    <a:pt x="176" y="167"/>
                  </a:cubicBezTo>
                  <a:cubicBezTo>
                    <a:pt x="176" y="167"/>
                    <a:pt x="177" y="167"/>
                    <a:pt x="177" y="167"/>
                  </a:cubicBezTo>
                  <a:cubicBezTo>
                    <a:pt x="176" y="167"/>
                    <a:pt x="176" y="167"/>
                    <a:pt x="176" y="167"/>
                  </a:cubicBezTo>
                  <a:cubicBezTo>
                    <a:pt x="176" y="167"/>
                    <a:pt x="164" y="182"/>
                    <a:pt x="156" y="186"/>
                  </a:cubicBezTo>
                  <a:cubicBezTo>
                    <a:pt x="143" y="192"/>
                    <a:pt x="123" y="200"/>
                    <a:pt x="107" y="205"/>
                  </a:cubicBezTo>
                  <a:cubicBezTo>
                    <a:pt x="104" y="206"/>
                    <a:pt x="102" y="206"/>
                    <a:pt x="99" y="207"/>
                  </a:cubicBezTo>
                  <a:cubicBezTo>
                    <a:pt x="80" y="213"/>
                    <a:pt x="65" y="218"/>
                    <a:pt x="65" y="244"/>
                  </a:cubicBezTo>
                  <a:cubicBezTo>
                    <a:pt x="64" y="274"/>
                    <a:pt x="61" y="331"/>
                    <a:pt x="57" y="370"/>
                  </a:cubicBezTo>
                  <a:cubicBezTo>
                    <a:pt x="53" y="408"/>
                    <a:pt x="41" y="490"/>
                    <a:pt x="41" y="516"/>
                  </a:cubicBezTo>
                  <a:cubicBezTo>
                    <a:pt x="40" y="542"/>
                    <a:pt x="37" y="598"/>
                    <a:pt x="38" y="604"/>
                  </a:cubicBezTo>
                  <a:cubicBezTo>
                    <a:pt x="38" y="609"/>
                    <a:pt x="42" y="609"/>
                    <a:pt x="42" y="615"/>
                  </a:cubicBezTo>
                  <a:cubicBezTo>
                    <a:pt x="43" y="612"/>
                    <a:pt x="48" y="598"/>
                    <a:pt x="68" y="598"/>
                  </a:cubicBezTo>
                  <a:cubicBezTo>
                    <a:pt x="90" y="598"/>
                    <a:pt x="90" y="614"/>
                    <a:pt x="90" y="614"/>
                  </a:cubicBezTo>
                  <a:cubicBezTo>
                    <a:pt x="83" y="607"/>
                    <a:pt x="83" y="607"/>
                    <a:pt x="68" y="607"/>
                  </a:cubicBezTo>
                  <a:cubicBezTo>
                    <a:pt x="54" y="606"/>
                    <a:pt x="43" y="614"/>
                    <a:pt x="42" y="615"/>
                  </a:cubicBezTo>
                  <a:cubicBezTo>
                    <a:pt x="42" y="616"/>
                    <a:pt x="42" y="618"/>
                    <a:pt x="41" y="619"/>
                  </a:cubicBezTo>
                  <a:cubicBezTo>
                    <a:pt x="39" y="630"/>
                    <a:pt x="39" y="639"/>
                    <a:pt x="45" y="646"/>
                  </a:cubicBezTo>
                  <a:cubicBezTo>
                    <a:pt x="50" y="653"/>
                    <a:pt x="47" y="662"/>
                    <a:pt x="47" y="662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3" y="849"/>
                    <a:pt x="3" y="849"/>
                    <a:pt x="3" y="849"/>
                  </a:cubicBezTo>
                  <a:cubicBezTo>
                    <a:pt x="78" y="907"/>
                    <a:pt x="78" y="907"/>
                    <a:pt x="78" y="907"/>
                  </a:cubicBezTo>
                  <a:cubicBezTo>
                    <a:pt x="78" y="907"/>
                    <a:pt x="89" y="899"/>
                    <a:pt x="99" y="898"/>
                  </a:cubicBezTo>
                  <a:cubicBezTo>
                    <a:pt x="100" y="898"/>
                    <a:pt x="101" y="898"/>
                    <a:pt x="101" y="898"/>
                  </a:cubicBezTo>
                  <a:cubicBezTo>
                    <a:pt x="112" y="898"/>
                    <a:pt x="118" y="899"/>
                    <a:pt x="118" y="899"/>
                  </a:cubicBezTo>
                  <a:cubicBezTo>
                    <a:pt x="118" y="899"/>
                    <a:pt x="115" y="955"/>
                    <a:pt x="115" y="977"/>
                  </a:cubicBezTo>
                  <a:cubicBezTo>
                    <a:pt x="115" y="1000"/>
                    <a:pt x="117" y="1035"/>
                    <a:pt x="127" y="1051"/>
                  </a:cubicBezTo>
                  <a:cubicBezTo>
                    <a:pt x="136" y="1067"/>
                    <a:pt x="138" y="1073"/>
                    <a:pt x="138" y="1087"/>
                  </a:cubicBezTo>
                  <a:cubicBezTo>
                    <a:pt x="138" y="1101"/>
                    <a:pt x="117" y="1140"/>
                    <a:pt x="118" y="1153"/>
                  </a:cubicBezTo>
                  <a:cubicBezTo>
                    <a:pt x="118" y="1166"/>
                    <a:pt x="121" y="1186"/>
                    <a:pt x="143" y="1186"/>
                  </a:cubicBezTo>
                  <a:cubicBezTo>
                    <a:pt x="165" y="1185"/>
                    <a:pt x="181" y="1176"/>
                    <a:pt x="181" y="1159"/>
                  </a:cubicBezTo>
                  <a:cubicBezTo>
                    <a:pt x="181" y="1141"/>
                    <a:pt x="178" y="1130"/>
                    <a:pt x="185" y="1124"/>
                  </a:cubicBezTo>
                  <a:cubicBezTo>
                    <a:pt x="193" y="1117"/>
                    <a:pt x="181" y="1101"/>
                    <a:pt x="194" y="1084"/>
                  </a:cubicBezTo>
                  <a:cubicBezTo>
                    <a:pt x="206" y="1067"/>
                    <a:pt x="193" y="1066"/>
                    <a:pt x="196" y="1050"/>
                  </a:cubicBezTo>
                  <a:cubicBezTo>
                    <a:pt x="199" y="1034"/>
                    <a:pt x="193" y="987"/>
                    <a:pt x="192" y="968"/>
                  </a:cubicBezTo>
                  <a:cubicBezTo>
                    <a:pt x="191" y="949"/>
                    <a:pt x="194" y="926"/>
                    <a:pt x="204" y="846"/>
                  </a:cubicBezTo>
                  <a:cubicBezTo>
                    <a:pt x="213" y="765"/>
                    <a:pt x="219" y="729"/>
                    <a:pt x="222" y="712"/>
                  </a:cubicBezTo>
                  <a:cubicBezTo>
                    <a:pt x="225" y="694"/>
                    <a:pt x="229" y="672"/>
                    <a:pt x="229" y="672"/>
                  </a:cubicBezTo>
                  <a:cubicBezTo>
                    <a:pt x="229" y="672"/>
                    <a:pt x="242" y="748"/>
                    <a:pt x="252" y="767"/>
                  </a:cubicBezTo>
                  <a:cubicBezTo>
                    <a:pt x="262" y="785"/>
                    <a:pt x="274" y="879"/>
                    <a:pt x="277" y="907"/>
                  </a:cubicBezTo>
                  <a:cubicBezTo>
                    <a:pt x="280" y="934"/>
                    <a:pt x="278" y="1015"/>
                    <a:pt x="285" y="1024"/>
                  </a:cubicBezTo>
                  <a:cubicBezTo>
                    <a:pt x="291" y="1032"/>
                    <a:pt x="294" y="1044"/>
                    <a:pt x="294" y="1044"/>
                  </a:cubicBezTo>
                  <a:cubicBezTo>
                    <a:pt x="294" y="1044"/>
                    <a:pt x="277" y="1054"/>
                    <a:pt x="277" y="1067"/>
                  </a:cubicBezTo>
                  <a:cubicBezTo>
                    <a:pt x="277" y="1081"/>
                    <a:pt x="290" y="1092"/>
                    <a:pt x="289" y="1110"/>
                  </a:cubicBezTo>
                  <a:cubicBezTo>
                    <a:pt x="289" y="1128"/>
                    <a:pt x="291" y="1143"/>
                    <a:pt x="298" y="1146"/>
                  </a:cubicBezTo>
                  <a:cubicBezTo>
                    <a:pt x="305" y="1150"/>
                    <a:pt x="304" y="1180"/>
                    <a:pt x="313" y="1191"/>
                  </a:cubicBezTo>
                  <a:cubicBezTo>
                    <a:pt x="322" y="1201"/>
                    <a:pt x="337" y="1210"/>
                    <a:pt x="355" y="1205"/>
                  </a:cubicBezTo>
                  <a:cubicBezTo>
                    <a:pt x="373" y="1199"/>
                    <a:pt x="373" y="1175"/>
                    <a:pt x="364" y="1152"/>
                  </a:cubicBezTo>
                  <a:cubicBezTo>
                    <a:pt x="355" y="1129"/>
                    <a:pt x="344" y="1114"/>
                    <a:pt x="347" y="1105"/>
                  </a:cubicBezTo>
                  <a:cubicBezTo>
                    <a:pt x="351" y="1096"/>
                    <a:pt x="354" y="1082"/>
                    <a:pt x="345" y="1073"/>
                  </a:cubicBezTo>
                  <a:cubicBezTo>
                    <a:pt x="336" y="1064"/>
                    <a:pt x="345" y="1054"/>
                    <a:pt x="351" y="1046"/>
                  </a:cubicBezTo>
                  <a:cubicBezTo>
                    <a:pt x="357" y="1038"/>
                    <a:pt x="356" y="1002"/>
                    <a:pt x="356" y="982"/>
                  </a:cubicBezTo>
                  <a:cubicBezTo>
                    <a:pt x="357" y="962"/>
                    <a:pt x="354" y="864"/>
                    <a:pt x="356" y="829"/>
                  </a:cubicBezTo>
                  <a:cubicBezTo>
                    <a:pt x="357" y="793"/>
                    <a:pt x="360" y="685"/>
                    <a:pt x="355" y="655"/>
                  </a:cubicBezTo>
                  <a:cubicBezTo>
                    <a:pt x="350" y="625"/>
                    <a:pt x="354" y="603"/>
                    <a:pt x="354" y="603"/>
                  </a:cubicBezTo>
                  <a:cubicBezTo>
                    <a:pt x="354" y="603"/>
                    <a:pt x="366" y="609"/>
                    <a:pt x="366" y="597"/>
                  </a:cubicBezTo>
                  <a:cubicBezTo>
                    <a:pt x="366" y="586"/>
                    <a:pt x="362" y="584"/>
                    <a:pt x="367" y="565"/>
                  </a:cubicBezTo>
                  <a:cubicBezTo>
                    <a:pt x="372" y="545"/>
                    <a:pt x="373" y="527"/>
                    <a:pt x="379" y="512"/>
                  </a:cubicBezTo>
                  <a:close/>
                  <a:moveTo>
                    <a:pt x="109" y="669"/>
                  </a:moveTo>
                  <a:cubicBezTo>
                    <a:pt x="99" y="668"/>
                    <a:pt x="99" y="668"/>
                    <a:pt x="99" y="668"/>
                  </a:cubicBezTo>
                  <a:cubicBezTo>
                    <a:pt x="91" y="666"/>
                    <a:pt x="91" y="666"/>
                    <a:pt x="91" y="666"/>
                  </a:cubicBezTo>
                  <a:cubicBezTo>
                    <a:pt x="91" y="666"/>
                    <a:pt x="93" y="653"/>
                    <a:pt x="90" y="644"/>
                  </a:cubicBezTo>
                  <a:cubicBezTo>
                    <a:pt x="87" y="635"/>
                    <a:pt x="88" y="627"/>
                    <a:pt x="90" y="617"/>
                  </a:cubicBezTo>
                  <a:cubicBezTo>
                    <a:pt x="90" y="617"/>
                    <a:pt x="93" y="627"/>
                    <a:pt x="99" y="628"/>
                  </a:cubicBezTo>
                  <a:cubicBezTo>
                    <a:pt x="100" y="628"/>
                    <a:pt x="100" y="628"/>
                    <a:pt x="101" y="628"/>
                  </a:cubicBezTo>
                  <a:cubicBezTo>
                    <a:pt x="108" y="628"/>
                    <a:pt x="111" y="629"/>
                    <a:pt x="111" y="629"/>
                  </a:cubicBezTo>
                  <a:cubicBezTo>
                    <a:pt x="111" y="629"/>
                    <a:pt x="108" y="640"/>
                    <a:pt x="108" y="649"/>
                  </a:cubicBezTo>
                  <a:cubicBezTo>
                    <a:pt x="108" y="659"/>
                    <a:pt x="109" y="669"/>
                    <a:pt x="109" y="669"/>
                  </a:cubicBezTo>
                  <a:close/>
                  <a:moveTo>
                    <a:pt x="223" y="505"/>
                  </a:moveTo>
                  <a:cubicBezTo>
                    <a:pt x="225" y="464"/>
                    <a:pt x="224" y="347"/>
                    <a:pt x="223" y="322"/>
                  </a:cubicBezTo>
                  <a:cubicBezTo>
                    <a:pt x="223" y="296"/>
                    <a:pt x="218" y="239"/>
                    <a:pt x="221" y="232"/>
                  </a:cubicBezTo>
                  <a:cubicBezTo>
                    <a:pt x="224" y="224"/>
                    <a:pt x="232" y="218"/>
                    <a:pt x="241" y="223"/>
                  </a:cubicBezTo>
                  <a:cubicBezTo>
                    <a:pt x="241" y="223"/>
                    <a:pt x="231" y="208"/>
                    <a:pt x="215" y="208"/>
                  </a:cubicBezTo>
                  <a:cubicBezTo>
                    <a:pt x="199" y="208"/>
                    <a:pt x="188" y="223"/>
                    <a:pt x="188" y="223"/>
                  </a:cubicBezTo>
                  <a:cubicBezTo>
                    <a:pt x="188" y="223"/>
                    <a:pt x="206" y="219"/>
                    <a:pt x="205" y="231"/>
                  </a:cubicBezTo>
                  <a:cubicBezTo>
                    <a:pt x="205" y="243"/>
                    <a:pt x="199" y="305"/>
                    <a:pt x="199" y="346"/>
                  </a:cubicBezTo>
                  <a:cubicBezTo>
                    <a:pt x="199" y="383"/>
                    <a:pt x="196" y="472"/>
                    <a:pt x="199" y="505"/>
                  </a:cubicBezTo>
                  <a:cubicBezTo>
                    <a:pt x="187" y="504"/>
                    <a:pt x="183" y="503"/>
                    <a:pt x="183" y="503"/>
                  </a:cubicBezTo>
                  <a:cubicBezTo>
                    <a:pt x="183" y="503"/>
                    <a:pt x="194" y="386"/>
                    <a:pt x="190" y="325"/>
                  </a:cubicBezTo>
                  <a:cubicBezTo>
                    <a:pt x="186" y="279"/>
                    <a:pt x="178" y="220"/>
                    <a:pt x="173" y="188"/>
                  </a:cubicBezTo>
                  <a:cubicBezTo>
                    <a:pt x="173" y="188"/>
                    <a:pt x="173" y="188"/>
                    <a:pt x="173" y="188"/>
                  </a:cubicBezTo>
                  <a:cubicBezTo>
                    <a:pt x="173" y="188"/>
                    <a:pt x="178" y="170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90" y="189"/>
                    <a:pt x="203" y="204"/>
                    <a:pt x="212" y="204"/>
                  </a:cubicBezTo>
                  <a:cubicBezTo>
                    <a:pt x="222" y="204"/>
                    <a:pt x="238" y="193"/>
                    <a:pt x="248" y="179"/>
                  </a:cubicBezTo>
                  <a:cubicBezTo>
                    <a:pt x="248" y="179"/>
                    <a:pt x="248" y="179"/>
                    <a:pt x="248" y="179"/>
                  </a:cubicBezTo>
                  <a:cubicBezTo>
                    <a:pt x="248" y="179"/>
                    <a:pt x="258" y="182"/>
                    <a:pt x="259" y="196"/>
                  </a:cubicBezTo>
                  <a:cubicBezTo>
                    <a:pt x="259" y="197"/>
                    <a:pt x="258" y="199"/>
                    <a:pt x="258" y="201"/>
                  </a:cubicBezTo>
                  <a:cubicBezTo>
                    <a:pt x="258" y="201"/>
                    <a:pt x="258" y="201"/>
                    <a:pt x="258" y="201"/>
                  </a:cubicBezTo>
                  <a:cubicBezTo>
                    <a:pt x="258" y="201"/>
                    <a:pt x="258" y="201"/>
                    <a:pt x="258" y="201"/>
                  </a:cubicBezTo>
                  <a:cubicBezTo>
                    <a:pt x="258" y="213"/>
                    <a:pt x="258" y="230"/>
                    <a:pt x="260" y="256"/>
                  </a:cubicBezTo>
                  <a:cubicBezTo>
                    <a:pt x="263" y="335"/>
                    <a:pt x="277" y="429"/>
                    <a:pt x="284" y="450"/>
                  </a:cubicBezTo>
                  <a:cubicBezTo>
                    <a:pt x="292" y="472"/>
                    <a:pt x="301" y="488"/>
                    <a:pt x="301" y="488"/>
                  </a:cubicBezTo>
                  <a:cubicBezTo>
                    <a:pt x="301" y="488"/>
                    <a:pt x="251" y="504"/>
                    <a:pt x="223" y="505"/>
                  </a:cubicBezTo>
                  <a:close/>
                  <a:moveTo>
                    <a:pt x="360" y="585"/>
                  </a:moveTo>
                  <a:cubicBezTo>
                    <a:pt x="358" y="573"/>
                    <a:pt x="361" y="568"/>
                    <a:pt x="352" y="561"/>
                  </a:cubicBezTo>
                  <a:cubicBezTo>
                    <a:pt x="343" y="554"/>
                    <a:pt x="328" y="554"/>
                    <a:pt x="328" y="554"/>
                  </a:cubicBezTo>
                  <a:cubicBezTo>
                    <a:pt x="328" y="554"/>
                    <a:pt x="350" y="545"/>
                    <a:pt x="360" y="557"/>
                  </a:cubicBezTo>
                  <a:cubicBezTo>
                    <a:pt x="369" y="570"/>
                    <a:pt x="360" y="585"/>
                    <a:pt x="360" y="585"/>
                  </a:cubicBezTo>
                  <a:close/>
                </a:path>
              </a:pathLst>
            </a:custGeom>
            <a:solidFill>
              <a:srgbClr val="526E7E"/>
            </a:solidFill>
            <a:ln>
              <a:noFill/>
            </a:ln>
            <a:effectLst>
              <a:outerShdw blurRad="76200" kx="1200000" rotWithShape="0" algn="br" sy="23000">
                <a:srgbClr val="000000">
                  <a:alpha val="5882"/>
                </a:srgbClr>
              </a:outerShdw>
            </a:effectLst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rgbClr val="2B3A4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3" name="Google Shape;733;p14"/>
          <p:cNvSpPr/>
          <p:nvPr/>
        </p:nvSpPr>
        <p:spPr>
          <a:xfrm>
            <a:off x="1942747" y="2975773"/>
            <a:ext cx="1703321" cy="259913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Key Metrics</a:t>
            </a:r>
            <a:endParaRPr/>
          </a:p>
        </p:txBody>
      </p:sp>
      <p:sp>
        <p:nvSpPr>
          <p:cNvPr id="734" name="Google Shape;734;p14"/>
          <p:cNvSpPr/>
          <p:nvPr/>
        </p:nvSpPr>
        <p:spPr>
          <a:xfrm>
            <a:off x="704703" y="3590014"/>
            <a:ext cx="2037358" cy="10798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14"/>
          <p:cNvSpPr/>
          <p:nvPr/>
        </p:nvSpPr>
        <p:spPr>
          <a:xfrm>
            <a:off x="634986" y="3522809"/>
            <a:ext cx="1980000" cy="9986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14"/>
          <p:cNvSpPr txBox="1"/>
          <p:nvPr/>
        </p:nvSpPr>
        <p:spPr>
          <a:xfrm>
            <a:off x="769799" y="3760656"/>
            <a:ext cx="172250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FB3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BFB3"/>
                </a:solidFill>
                <a:latin typeface="Arial"/>
                <a:ea typeface="Arial"/>
                <a:cs typeface="Arial"/>
                <a:sym typeface="Arial"/>
              </a:rPr>
              <a:t>$36M Revenue</a:t>
            </a:r>
            <a:endParaRPr/>
          </a:p>
        </p:txBody>
      </p:sp>
      <p:sp>
        <p:nvSpPr>
          <p:cNvPr id="737" name="Google Shape;737;p14"/>
          <p:cNvSpPr txBox="1"/>
          <p:nvPr/>
        </p:nvSpPr>
        <p:spPr>
          <a:xfrm>
            <a:off x="634182" y="4147275"/>
            <a:ext cx="19799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B71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606B71"/>
                </a:solidFill>
                <a:latin typeface="Arial"/>
                <a:ea typeface="Arial"/>
                <a:cs typeface="Arial"/>
                <a:sym typeface="Arial"/>
              </a:rPr>
              <a:t>(Year 2022)</a:t>
            </a:r>
            <a:endParaRPr/>
          </a:p>
        </p:txBody>
      </p:sp>
      <p:sp>
        <p:nvSpPr>
          <p:cNvPr id="738" name="Google Shape;738;p14"/>
          <p:cNvSpPr/>
          <p:nvPr/>
        </p:nvSpPr>
        <p:spPr>
          <a:xfrm>
            <a:off x="2944460" y="3651387"/>
            <a:ext cx="1998986" cy="10184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14"/>
          <p:cNvSpPr/>
          <p:nvPr/>
        </p:nvSpPr>
        <p:spPr>
          <a:xfrm>
            <a:off x="2839263" y="3519661"/>
            <a:ext cx="1980000" cy="9986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14"/>
          <p:cNvSpPr txBox="1"/>
          <p:nvPr/>
        </p:nvSpPr>
        <p:spPr>
          <a:xfrm>
            <a:off x="2908980" y="3559565"/>
            <a:ext cx="189888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87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5587"/>
                </a:solidFill>
                <a:latin typeface="Arial"/>
                <a:ea typeface="Arial"/>
                <a:cs typeface="Arial"/>
                <a:sym typeface="Arial"/>
              </a:rPr>
              <a:t>672 Opportunities</a:t>
            </a:r>
            <a:endParaRPr/>
          </a:p>
        </p:txBody>
      </p:sp>
      <p:sp>
        <p:nvSpPr>
          <p:cNvPr id="741" name="Google Shape;741;p14"/>
          <p:cNvSpPr txBox="1"/>
          <p:nvPr/>
        </p:nvSpPr>
        <p:spPr>
          <a:xfrm>
            <a:off x="2838457" y="4147276"/>
            <a:ext cx="196941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B71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606B71"/>
                </a:solidFill>
                <a:latin typeface="Arial"/>
                <a:ea typeface="Arial"/>
                <a:cs typeface="Arial"/>
                <a:sym typeface="Arial"/>
              </a:rPr>
              <a:t>(Year 2022)</a:t>
            </a:r>
            <a:endParaRPr/>
          </a:p>
        </p:txBody>
      </p:sp>
      <p:sp>
        <p:nvSpPr>
          <p:cNvPr id="742" name="Google Shape;742;p14"/>
          <p:cNvSpPr/>
          <p:nvPr/>
        </p:nvSpPr>
        <p:spPr>
          <a:xfrm>
            <a:off x="5371505" y="1785413"/>
            <a:ext cx="5750734" cy="273286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14"/>
          <p:cNvSpPr/>
          <p:nvPr/>
        </p:nvSpPr>
        <p:spPr>
          <a:xfrm>
            <a:off x="6460268" y="1690493"/>
            <a:ext cx="3723117" cy="259913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CASE</a:t>
            </a:r>
            <a:endParaRPr/>
          </a:p>
        </p:txBody>
      </p:sp>
      <p:sp>
        <p:nvSpPr>
          <p:cNvPr id="744" name="Google Shape;744;p14"/>
          <p:cNvSpPr txBox="1"/>
          <p:nvPr/>
        </p:nvSpPr>
        <p:spPr>
          <a:xfrm>
            <a:off x="5446768" y="2149158"/>
            <a:ext cx="5675471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B7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606B71"/>
                </a:solidFill>
                <a:latin typeface="Arial"/>
                <a:ea typeface="Arial"/>
                <a:cs typeface="Arial"/>
                <a:sym typeface="Arial"/>
              </a:rPr>
              <a:t>Prior to ED&amp;A´s involvement MedSci team was </a:t>
            </a:r>
            <a:r>
              <a:rPr b="1" i="0" lang="en-US" sz="1100" u="none" cap="none" strike="noStrike">
                <a:solidFill>
                  <a:srgbClr val="005587"/>
                </a:solidFill>
                <a:latin typeface="Arial"/>
                <a:ea typeface="Arial"/>
                <a:cs typeface="Arial"/>
                <a:sym typeface="Arial"/>
              </a:rPr>
              <a:t>lacking real-time automated metrics</a:t>
            </a:r>
            <a:r>
              <a:rPr b="0" i="0" lang="en-US" sz="1100" u="none" cap="none" strike="noStrike">
                <a:solidFill>
                  <a:srgbClr val="005587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-US" sz="1100" u="none" cap="none" strike="noStrike">
                <a:solidFill>
                  <a:srgbClr val="606B71"/>
                </a:solidFill>
                <a:latin typeface="Arial"/>
                <a:ea typeface="Arial"/>
                <a:cs typeface="Arial"/>
                <a:sym typeface="Arial"/>
              </a:rPr>
              <a:t>leadership</a:t>
            </a:r>
            <a:r>
              <a:rPr b="0" i="0" lang="en-US" sz="1100" u="none" cap="none" strike="noStrike">
                <a:solidFill>
                  <a:srgbClr val="0055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606B71"/>
                </a:solidFill>
                <a:latin typeface="Arial"/>
                <a:ea typeface="Arial"/>
                <a:cs typeface="Arial"/>
                <a:sym typeface="Arial"/>
              </a:rPr>
              <a:t>had </a:t>
            </a:r>
            <a:r>
              <a:rPr b="1" i="0" lang="en-US" sz="1100" u="none" cap="none" strike="noStrike">
                <a:solidFill>
                  <a:srgbClr val="005587"/>
                </a:solidFill>
                <a:latin typeface="Arial"/>
                <a:ea typeface="Arial"/>
                <a:cs typeface="Arial"/>
                <a:sym typeface="Arial"/>
              </a:rPr>
              <a:t>low visibility </a:t>
            </a:r>
            <a:r>
              <a:rPr b="0" i="0" lang="en-US" sz="1100" u="none" cap="none" strike="noStrike">
                <a:solidFill>
                  <a:srgbClr val="606B71"/>
                </a:solidFill>
                <a:latin typeface="Arial"/>
                <a:ea typeface="Arial"/>
                <a:cs typeface="Arial"/>
                <a:sym typeface="Arial"/>
              </a:rPr>
              <a:t>on area performance and PIC´s </a:t>
            </a:r>
            <a:r>
              <a:rPr b="1" i="0" lang="en-US" sz="1100" u="none" cap="none" strike="noStrike">
                <a:solidFill>
                  <a:srgbClr val="005587"/>
                </a:solidFill>
                <a:latin typeface="Arial"/>
                <a:ea typeface="Arial"/>
                <a:cs typeface="Arial"/>
                <a:sym typeface="Arial"/>
              </a:rPr>
              <a:t>were only receiving ad-hoc reporting 2X per year</a:t>
            </a:r>
            <a:r>
              <a:rPr b="0" i="0" lang="en-US" sz="1100" u="none" cap="none" strike="noStrike">
                <a:solidFill>
                  <a:srgbClr val="005587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745" name="Google Shape;745;p14"/>
          <p:cNvSpPr txBox="1"/>
          <p:nvPr/>
        </p:nvSpPr>
        <p:spPr>
          <a:xfrm>
            <a:off x="5432637" y="2938437"/>
            <a:ext cx="568960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B7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606B71"/>
                </a:solidFill>
                <a:latin typeface="Arial"/>
                <a:ea typeface="Arial"/>
                <a:cs typeface="Arial"/>
                <a:sym typeface="Arial"/>
              </a:rPr>
              <a:t>After </a:t>
            </a:r>
            <a:r>
              <a:rPr b="1" i="0" lang="en-US" sz="1100" u="none" cap="none" strike="noStrike">
                <a:solidFill>
                  <a:srgbClr val="005587"/>
                </a:solidFill>
                <a:latin typeface="Arial"/>
                <a:ea typeface="Arial"/>
                <a:cs typeface="Arial"/>
                <a:sym typeface="Arial"/>
              </a:rPr>
              <a:t>4 months engagement</a:t>
            </a:r>
            <a:r>
              <a:rPr b="0" i="0" lang="en-US" sz="1100" u="none" cap="none" strike="noStrike">
                <a:solidFill>
                  <a:srgbClr val="606B71"/>
                </a:solidFill>
                <a:latin typeface="Arial"/>
                <a:ea typeface="Arial"/>
                <a:cs typeface="Arial"/>
                <a:sym typeface="Arial"/>
              </a:rPr>
              <a:t>, results have been: </a:t>
            </a:r>
            <a:endParaRPr/>
          </a:p>
        </p:txBody>
      </p:sp>
      <p:sp>
        <p:nvSpPr>
          <p:cNvPr id="746" name="Google Shape;746;p14"/>
          <p:cNvSpPr txBox="1"/>
          <p:nvPr/>
        </p:nvSpPr>
        <p:spPr>
          <a:xfrm>
            <a:off x="5492571" y="3592523"/>
            <a:ext cx="1857414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87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5587"/>
                </a:solidFill>
                <a:latin typeface="Arial"/>
                <a:ea typeface="Arial"/>
                <a:cs typeface="Arial"/>
                <a:sym typeface="Arial"/>
              </a:rPr>
              <a:t>Weekly real time reporting for Leadership</a:t>
            </a:r>
            <a:endParaRPr/>
          </a:p>
        </p:txBody>
      </p:sp>
      <p:sp>
        <p:nvSpPr>
          <p:cNvPr id="747" name="Google Shape;747;p14"/>
          <p:cNvSpPr txBox="1"/>
          <p:nvPr/>
        </p:nvSpPr>
        <p:spPr>
          <a:xfrm>
            <a:off x="7550820" y="3595754"/>
            <a:ext cx="104261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87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5587"/>
                </a:solidFill>
                <a:latin typeface="Arial"/>
                <a:ea typeface="Arial"/>
                <a:cs typeface="Arial"/>
                <a:sym typeface="Arial"/>
              </a:rPr>
              <a:t>Clear KPIs and metrics</a:t>
            </a:r>
            <a:endParaRPr/>
          </a:p>
        </p:txBody>
      </p:sp>
      <p:sp>
        <p:nvSpPr>
          <p:cNvPr id="748" name="Google Shape;748;p14"/>
          <p:cNvSpPr txBox="1"/>
          <p:nvPr/>
        </p:nvSpPr>
        <p:spPr>
          <a:xfrm>
            <a:off x="8782544" y="3507084"/>
            <a:ext cx="2254701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87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5587"/>
                </a:solidFill>
                <a:latin typeface="Arial"/>
                <a:ea typeface="Arial"/>
                <a:cs typeface="Arial"/>
                <a:sym typeface="Arial"/>
              </a:rPr>
              <a:t>Individualized reporting for ~ 20 unique PICs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87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5587"/>
                </a:solidFill>
                <a:latin typeface="Arial"/>
                <a:ea typeface="Arial"/>
                <a:cs typeface="Arial"/>
                <a:sym typeface="Arial"/>
              </a:rPr>
              <a:t>(distributed every 2 weeks via email)</a:t>
            </a:r>
            <a:endParaRPr/>
          </a:p>
        </p:txBody>
      </p:sp>
      <p:sp>
        <p:nvSpPr>
          <p:cNvPr id="749" name="Google Shape;749;p14"/>
          <p:cNvSpPr/>
          <p:nvPr/>
        </p:nvSpPr>
        <p:spPr>
          <a:xfrm>
            <a:off x="5376243" y="4895053"/>
            <a:ext cx="2736000" cy="113958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14"/>
          <p:cNvSpPr/>
          <p:nvPr/>
        </p:nvSpPr>
        <p:spPr>
          <a:xfrm>
            <a:off x="8386239" y="4895054"/>
            <a:ext cx="2736000" cy="1168904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14"/>
          <p:cNvSpPr/>
          <p:nvPr/>
        </p:nvSpPr>
        <p:spPr>
          <a:xfrm>
            <a:off x="5945627" y="4765319"/>
            <a:ext cx="1703321" cy="25991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SOURCES</a:t>
            </a:r>
            <a:endParaRPr/>
          </a:p>
        </p:txBody>
      </p:sp>
      <p:sp>
        <p:nvSpPr>
          <p:cNvPr id="752" name="Google Shape;752;p14"/>
          <p:cNvSpPr/>
          <p:nvPr/>
        </p:nvSpPr>
        <p:spPr>
          <a:xfrm>
            <a:off x="8815906" y="4765319"/>
            <a:ext cx="1703321" cy="259913"/>
          </a:xfrm>
          <a:prstGeom prst="roundRect">
            <a:avLst>
              <a:gd fmla="val 50000" name="adj"/>
            </a:avLst>
          </a:prstGeom>
          <a:solidFill>
            <a:srgbClr val="007AA8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endParaRPr/>
          </a:p>
        </p:txBody>
      </p:sp>
      <p:pic>
        <p:nvPicPr>
          <p:cNvPr descr="Salesforce logo" id="753" name="Google Shape;75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0338" y="5228977"/>
            <a:ext cx="698164" cy="465442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14"/>
          <p:cNvSpPr txBox="1"/>
          <p:nvPr/>
        </p:nvSpPr>
        <p:spPr>
          <a:xfrm>
            <a:off x="5446768" y="5786959"/>
            <a:ext cx="268099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B71"/>
              </a:buClr>
              <a:buSzPts val="1100"/>
              <a:buFont typeface="Arial"/>
              <a:buNone/>
            </a:pPr>
            <a:r>
              <a:rPr b="0" i="1" lang="en-US" sz="1100" u="none" cap="none" strike="noStrike">
                <a:solidFill>
                  <a:srgbClr val="606B71"/>
                </a:solidFill>
                <a:latin typeface="Arial"/>
                <a:ea typeface="Arial"/>
                <a:cs typeface="Arial"/>
                <a:sym typeface="Arial"/>
              </a:rPr>
              <a:t>Period Covered: 2021, 2022 &amp; 2023</a:t>
            </a:r>
            <a:endParaRPr/>
          </a:p>
        </p:txBody>
      </p:sp>
      <p:sp>
        <p:nvSpPr>
          <p:cNvPr id="755" name="Google Shape;755;p14"/>
          <p:cNvSpPr txBox="1"/>
          <p:nvPr/>
        </p:nvSpPr>
        <p:spPr>
          <a:xfrm>
            <a:off x="8448382" y="5048295"/>
            <a:ext cx="267385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B71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606B71"/>
                </a:solidFill>
                <a:latin typeface="Arial"/>
                <a:ea typeface="Arial"/>
                <a:cs typeface="Arial"/>
                <a:sym typeface="Arial"/>
              </a:rPr>
              <a:t>Improve </a:t>
            </a:r>
            <a:r>
              <a:rPr b="1" i="0" lang="en-US" sz="1200" u="none" cap="none" strike="noStrike">
                <a:solidFill>
                  <a:srgbClr val="007AA8"/>
                </a:solidFill>
                <a:latin typeface="Arial"/>
                <a:ea typeface="Arial"/>
                <a:cs typeface="Arial"/>
                <a:sym typeface="Arial"/>
              </a:rPr>
              <a:t>Go To Market Strategy </a:t>
            </a:r>
            <a:r>
              <a:rPr b="0" i="0" lang="en-US" sz="1200" u="none" cap="none" strike="noStrike">
                <a:solidFill>
                  <a:srgbClr val="606B71"/>
                </a:solidFill>
                <a:latin typeface="Arial"/>
                <a:ea typeface="Arial"/>
                <a:cs typeface="Arial"/>
                <a:sym typeface="Arial"/>
              </a:rPr>
              <a:t>– increase sales win rate &amp; identify new revenue streamlines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606B7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8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7AA8"/>
                </a:solidFill>
                <a:latin typeface="Arial"/>
                <a:ea typeface="Arial"/>
                <a:cs typeface="Arial"/>
                <a:sym typeface="Arial"/>
              </a:rPr>
              <a:t>Visibility on teams' performance</a:t>
            </a:r>
            <a:endParaRPr/>
          </a:p>
        </p:txBody>
      </p:sp>
      <p:sp>
        <p:nvSpPr>
          <p:cNvPr id="756" name="Google Shape;756;p14"/>
          <p:cNvSpPr/>
          <p:nvPr/>
        </p:nvSpPr>
        <p:spPr>
          <a:xfrm>
            <a:off x="704703" y="4989846"/>
            <a:ext cx="2037358" cy="10798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14"/>
          <p:cNvSpPr/>
          <p:nvPr/>
        </p:nvSpPr>
        <p:spPr>
          <a:xfrm>
            <a:off x="634986" y="4922641"/>
            <a:ext cx="1980000" cy="9986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14"/>
          <p:cNvSpPr/>
          <p:nvPr/>
        </p:nvSpPr>
        <p:spPr>
          <a:xfrm>
            <a:off x="2908980" y="4984090"/>
            <a:ext cx="2037358" cy="1079868"/>
          </a:xfrm>
          <a:prstGeom prst="rect">
            <a:avLst/>
          </a:prstGeom>
          <a:solidFill>
            <a:srgbClr val="007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14"/>
          <p:cNvSpPr/>
          <p:nvPr/>
        </p:nvSpPr>
        <p:spPr>
          <a:xfrm>
            <a:off x="2839263" y="4916885"/>
            <a:ext cx="1980000" cy="9986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14"/>
          <p:cNvSpPr txBox="1"/>
          <p:nvPr/>
        </p:nvSpPr>
        <p:spPr>
          <a:xfrm>
            <a:off x="2952871" y="5121898"/>
            <a:ext cx="172250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AA8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7AA8"/>
                </a:solidFill>
                <a:latin typeface="Arial"/>
                <a:ea typeface="Arial"/>
                <a:cs typeface="Arial"/>
                <a:sym typeface="Arial"/>
              </a:rPr>
              <a:t>56% Win Rate</a:t>
            </a:r>
            <a:endParaRPr/>
          </a:p>
        </p:txBody>
      </p:sp>
      <p:sp>
        <p:nvSpPr>
          <p:cNvPr id="761" name="Google Shape;761;p14"/>
          <p:cNvSpPr txBox="1"/>
          <p:nvPr/>
        </p:nvSpPr>
        <p:spPr>
          <a:xfrm>
            <a:off x="634986" y="5121898"/>
            <a:ext cx="19799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3E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A3E0"/>
                </a:solidFill>
                <a:latin typeface="Arial"/>
                <a:ea typeface="Arial"/>
                <a:cs typeface="Arial"/>
                <a:sym typeface="Arial"/>
              </a:rPr>
              <a:t>$93M TCV</a:t>
            </a:r>
            <a:endParaRPr/>
          </a:p>
        </p:txBody>
      </p:sp>
      <p:sp>
        <p:nvSpPr>
          <p:cNvPr id="762" name="Google Shape;762;p14"/>
          <p:cNvSpPr txBox="1"/>
          <p:nvPr/>
        </p:nvSpPr>
        <p:spPr>
          <a:xfrm>
            <a:off x="646381" y="5589784"/>
            <a:ext cx="19799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B71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606B71"/>
                </a:solidFill>
                <a:latin typeface="Arial"/>
                <a:ea typeface="Arial"/>
                <a:cs typeface="Arial"/>
                <a:sym typeface="Arial"/>
              </a:rPr>
              <a:t>(Year 2022)</a:t>
            </a:r>
            <a:endParaRPr/>
          </a:p>
        </p:txBody>
      </p:sp>
      <p:sp>
        <p:nvSpPr>
          <p:cNvPr id="763" name="Google Shape;763;p14"/>
          <p:cNvSpPr txBox="1"/>
          <p:nvPr/>
        </p:nvSpPr>
        <p:spPr>
          <a:xfrm>
            <a:off x="2833162" y="5589784"/>
            <a:ext cx="19799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B71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606B71"/>
                </a:solidFill>
                <a:latin typeface="Arial"/>
                <a:ea typeface="Arial"/>
                <a:cs typeface="Arial"/>
                <a:sym typeface="Arial"/>
              </a:rPr>
              <a:t>(Year 2022)</a:t>
            </a:r>
            <a:endParaRPr/>
          </a:p>
        </p:txBody>
      </p:sp>
      <p:sp>
        <p:nvSpPr>
          <p:cNvPr id="764" name="Google Shape;764;p14"/>
          <p:cNvSpPr txBox="1"/>
          <p:nvPr/>
        </p:nvSpPr>
        <p:spPr>
          <a:xfrm>
            <a:off x="362089" y="1031975"/>
            <a:ext cx="557272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Project Status: </a:t>
            </a:r>
            <a:r>
              <a:rPr b="1" i="1" lang="en-US" sz="1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In Development – Target Feb 2023 </a:t>
            </a:r>
            <a:endParaRPr i="1"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14"/>
          <p:cNvSpPr txBox="1"/>
          <p:nvPr/>
        </p:nvSpPr>
        <p:spPr>
          <a:xfrm>
            <a:off x="1648930" y="1930170"/>
            <a:ext cx="1981896" cy="712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 RWES – Medical Scientific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Key Sponsor: </a:t>
            </a:r>
            <a:r>
              <a:rPr b="1" i="1"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Jennifer Christian, VP &amp; GM, MedSci, RW, US</a:t>
            </a:r>
            <a:endParaRPr/>
          </a:p>
        </p:txBody>
      </p:sp>
      <p:pic>
        <p:nvPicPr>
          <p:cNvPr descr="Logo, company name&#10;&#10;Description automatically generated" id="766" name="Google Shape;766;p14"/>
          <p:cNvPicPr preferRelativeResize="0"/>
          <p:nvPr/>
        </p:nvPicPr>
        <p:blipFill rotWithShape="1">
          <a:blip r:embed="rId4">
            <a:alphaModFix/>
          </a:blip>
          <a:srcRect b="29186" l="14913" r="16409" t="18533"/>
          <a:stretch/>
        </p:blipFill>
        <p:spPr>
          <a:xfrm>
            <a:off x="5703663" y="5126600"/>
            <a:ext cx="1286024" cy="633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5"/>
          <p:cNvSpPr/>
          <p:nvPr/>
        </p:nvSpPr>
        <p:spPr>
          <a:xfrm>
            <a:off x="331825" y="1504338"/>
            <a:ext cx="11077077" cy="1093513"/>
          </a:xfrm>
          <a:prstGeom prst="flowChartManualOperation">
            <a:avLst/>
          </a:prstGeom>
          <a:gradFill>
            <a:gsLst>
              <a:gs pos="0">
                <a:srgbClr val="D8D8D8"/>
              </a:gs>
              <a:gs pos="50000">
                <a:srgbClr val="F2F2F2"/>
              </a:gs>
              <a:gs pos="91000">
                <a:schemeClr val="lt1"/>
              </a:gs>
              <a:gs pos="100000">
                <a:schemeClr val="lt1"/>
              </a:gs>
            </a:gsLst>
            <a:lin ang="5400000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15"/>
          <p:cNvSpPr/>
          <p:nvPr/>
        </p:nvSpPr>
        <p:spPr>
          <a:xfrm>
            <a:off x="743274" y="531265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773" name="Google Shape;773;p15"/>
          <p:cNvSpPr txBox="1"/>
          <p:nvPr/>
        </p:nvSpPr>
        <p:spPr>
          <a:xfrm>
            <a:off x="927964" y="5283503"/>
            <a:ext cx="447216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API connection</a:t>
            </a:r>
            <a:endParaRPr/>
          </a:p>
        </p:txBody>
      </p:sp>
      <p:sp>
        <p:nvSpPr>
          <p:cNvPr id="774" name="Google Shape;774;p15"/>
          <p:cNvSpPr txBox="1"/>
          <p:nvPr/>
        </p:nvSpPr>
        <p:spPr>
          <a:xfrm>
            <a:off x="905198" y="5547881"/>
            <a:ext cx="148559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Manual data refresh</a:t>
            </a:r>
            <a:endParaRPr/>
          </a:p>
        </p:txBody>
      </p:sp>
      <p:sp>
        <p:nvSpPr>
          <p:cNvPr id="775" name="Google Shape;775;p15"/>
          <p:cNvSpPr/>
          <p:nvPr/>
        </p:nvSpPr>
        <p:spPr>
          <a:xfrm>
            <a:off x="514904" y="2179312"/>
            <a:ext cx="5028921" cy="40883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15"/>
          <p:cNvSpPr/>
          <p:nvPr/>
        </p:nvSpPr>
        <p:spPr>
          <a:xfrm>
            <a:off x="2189225" y="1768350"/>
            <a:ext cx="1703321" cy="259913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/>
          </a:p>
        </p:txBody>
      </p:sp>
      <p:sp>
        <p:nvSpPr>
          <p:cNvPr id="777" name="Google Shape;777;p15"/>
          <p:cNvSpPr/>
          <p:nvPr/>
        </p:nvSpPr>
        <p:spPr>
          <a:xfrm>
            <a:off x="743274" y="5583640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778" name="Google Shape;778;p15"/>
          <p:cNvSpPr txBox="1"/>
          <p:nvPr/>
        </p:nvSpPr>
        <p:spPr>
          <a:xfrm>
            <a:off x="2680856" y="5548223"/>
            <a:ext cx="291507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87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5587"/>
                </a:solidFill>
                <a:latin typeface="Arial"/>
                <a:ea typeface="Arial"/>
                <a:cs typeface="Arial"/>
                <a:sym typeface="Arial"/>
              </a:rPr>
              <a:t>Dashboard refreshed on a weekly basis</a:t>
            </a:r>
            <a:endParaRPr/>
          </a:p>
        </p:txBody>
      </p:sp>
      <p:sp>
        <p:nvSpPr>
          <p:cNvPr id="779" name="Google Shape;779;p15"/>
          <p:cNvSpPr/>
          <p:nvPr/>
        </p:nvSpPr>
        <p:spPr>
          <a:xfrm>
            <a:off x="677824" y="2851457"/>
            <a:ext cx="1175904" cy="684533"/>
          </a:xfrm>
          <a:prstGeom prst="roundRect">
            <a:avLst>
              <a:gd fmla="val 16667" name="adj"/>
            </a:avLst>
          </a:prstGeom>
          <a:solidFill>
            <a:srgbClr val="C5E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alesforce logo" id="780" name="Google Shape;78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477" y="2910495"/>
            <a:ext cx="586416" cy="3909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tabase" id="781" name="Google Shape;78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6893" y="2900269"/>
            <a:ext cx="381183" cy="381183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15"/>
          <p:cNvSpPr txBox="1"/>
          <p:nvPr/>
        </p:nvSpPr>
        <p:spPr>
          <a:xfrm>
            <a:off x="809224" y="3306123"/>
            <a:ext cx="1238250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B7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606B71"/>
                </a:solidFill>
                <a:latin typeface="Arial"/>
                <a:ea typeface="Arial"/>
                <a:cs typeface="Arial"/>
                <a:sym typeface="Arial"/>
              </a:rPr>
              <a:t>PSA / CRM</a:t>
            </a:r>
            <a:endParaRPr/>
          </a:p>
        </p:txBody>
      </p:sp>
      <p:sp>
        <p:nvSpPr>
          <p:cNvPr id="783" name="Google Shape;783;p15"/>
          <p:cNvSpPr/>
          <p:nvPr/>
        </p:nvSpPr>
        <p:spPr>
          <a:xfrm>
            <a:off x="681888" y="3753645"/>
            <a:ext cx="1175904" cy="684533"/>
          </a:xfrm>
          <a:prstGeom prst="roundRect">
            <a:avLst>
              <a:gd fmla="val 16667" name="adj"/>
            </a:avLst>
          </a:prstGeom>
          <a:solidFill>
            <a:srgbClr val="C5E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atabase" id="784" name="Google Shape;78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6893" y="3819599"/>
            <a:ext cx="381183" cy="381183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15"/>
          <p:cNvSpPr txBox="1"/>
          <p:nvPr/>
        </p:nvSpPr>
        <p:spPr>
          <a:xfrm>
            <a:off x="977911" y="4182210"/>
            <a:ext cx="47927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B7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606B71"/>
                </a:solidFill>
                <a:latin typeface="Arial"/>
                <a:ea typeface="Arial"/>
                <a:cs typeface="Arial"/>
                <a:sym typeface="Arial"/>
              </a:rPr>
              <a:t>MRA</a:t>
            </a:r>
            <a:endParaRPr/>
          </a:p>
        </p:txBody>
      </p:sp>
      <p:pic>
        <p:nvPicPr>
          <p:cNvPr descr="Logo, company name&#10;&#10;Description automatically generated" id="786" name="Google Shape;786;p15"/>
          <p:cNvPicPr preferRelativeResize="0"/>
          <p:nvPr/>
        </p:nvPicPr>
        <p:blipFill rotWithShape="1">
          <a:blip r:embed="rId5">
            <a:alphaModFix/>
          </a:blip>
          <a:srcRect b="29186" l="14913" r="16409" t="18533"/>
          <a:stretch/>
        </p:blipFill>
        <p:spPr>
          <a:xfrm>
            <a:off x="743276" y="3836867"/>
            <a:ext cx="703297" cy="346281"/>
          </a:xfrm>
          <a:prstGeom prst="rect">
            <a:avLst/>
          </a:prstGeom>
          <a:solidFill>
            <a:srgbClr val="C6EFFF"/>
          </a:solidFill>
          <a:ln>
            <a:noFill/>
          </a:ln>
        </p:spPr>
      </p:pic>
      <p:cxnSp>
        <p:nvCxnSpPr>
          <p:cNvPr id="787" name="Google Shape;787;p15"/>
          <p:cNvCxnSpPr>
            <a:stCxn id="779" idx="3"/>
            <a:endCxn id="788" idx="1"/>
          </p:cNvCxnSpPr>
          <p:nvPr/>
        </p:nvCxnSpPr>
        <p:spPr>
          <a:xfrm>
            <a:off x="1853728" y="3193724"/>
            <a:ext cx="500400" cy="461400"/>
          </a:xfrm>
          <a:prstGeom prst="bentConnector3">
            <a:avLst>
              <a:gd fmla="val 50002" name="adj1"/>
            </a:avLst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88" name="Google Shape;788;p15"/>
          <p:cNvSpPr/>
          <p:nvPr/>
        </p:nvSpPr>
        <p:spPr>
          <a:xfrm>
            <a:off x="2354152" y="3312771"/>
            <a:ext cx="1175904" cy="684533"/>
          </a:xfrm>
          <a:prstGeom prst="roundRect">
            <a:avLst>
              <a:gd fmla="val 16667" name="adj"/>
            </a:avLst>
          </a:prstGeom>
          <a:solidFill>
            <a:srgbClr val="C5E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9" name="Google Shape;789;p15"/>
          <p:cNvCxnSpPr>
            <a:stCxn id="783" idx="3"/>
            <a:endCxn id="788" idx="1"/>
          </p:cNvCxnSpPr>
          <p:nvPr/>
        </p:nvCxnSpPr>
        <p:spPr>
          <a:xfrm flipH="1" rot="10800000">
            <a:off x="1857792" y="3654912"/>
            <a:ext cx="496500" cy="441000"/>
          </a:xfrm>
          <a:prstGeom prst="bentConnector3">
            <a:avLst>
              <a:gd fmla="val 50093" name="adj1"/>
            </a:avLst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Alteryx Designer Reviews, Ratings &amp; Features 2022 | Gartner Peer Insights" id="790" name="Google Shape;790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29804" y="3627559"/>
            <a:ext cx="1069020" cy="2672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s" id="791" name="Google Shape;791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26536" y="3361229"/>
            <a:ext cx="255122" cy="255122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15"/>
          <p:cNvSpPr txBox="1"/>
          <p:nvPr/>
        </p:nvSpPr>
        <p:spPr>
          <a:xfrm>
            <a:off x="2285941" y="2360945"/>
            <a:ext cx="146775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87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5587"/>
                </a:solidFill>
                <a:latin typeface="Arial"/>
                <a:ea typeface="Arial"/>
                <a:cs typeface="Arial"/>
                <a:sym typeface="Arial"/>
              </a:rPr>
              <a:t>Data Processing</a:t>
            </a:r>
            <a:endParaRPr/>
          </a:p>
        </p:txBody>
      </p:sp>
      <p:cxnSp>
        <p:nvCxnSpPr>
          <p:cNvPr id="793" name="Google Shape;793;p15"/>
          <p:cNvCxnSpPr>
            <a:stCxn id="788" idx="3"/>
          </p:cNvCxnSpPr>
          <p:nvPr/>
        </p:nvCxnSpPr>
        <p:spPr>
          <a:xfrm flipH="1" rot="10800000">
            <a:off x="3530056" y="3654438"/>
            <a:ext cx="410400" cy="60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794" name="Google Shape;794;p15"/>
          <p:cNvSpPr/>
          <p:nvPr/>
        </p:nvSpPr>
        <p:spPr>
          <a:xfrm>
            <a:off x="3940309" y="3090855"/>
            <a:ext cx="1459819" cy="1093513"/>
          </a:xfrm>
          <a:prstGeom prst="roundRect">
            <a:avLst>
              <a:gd fmla="val 16667" name="adj"/>
            </a:avLst>
          </a:prstGeom>
          <a:solidFill>
            <a:srgbClr val="C5E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5" name="Google Shape;795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63753" y="3266445"/>
            <a:ext cx="320165" cy="308431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15"/>
          <p:cNvSpPr txBox="1"/>
          <p:nvPr/>
        </p:nvSpPr>
        <p:spPr>
          <a:xfrm>
            <a:off x="4409337" y="3227625"/>
            <a:ext cx="113224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B7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606B71"/>
                </a:solidFill>
                <a:latin typeface="Arial"/>
                <a:ea typeface="Arial"/>
                <a:cs typeface="Arial"/>
                <a:sym typeface="Arial"/>
              </a:rPr>
              <a:t>LT General Overview</a:t>
            </a:r>
            <a:endParaRPr/>
          </a:p>
        </p:txBody>
      </p:sp>
      <p:sp>
        <p:nvSpPr>
          <p:cNvPr id="797" name="Google Shape;797;p15"/>
          <p:cNvSpPr/>
          <p:nvPr/>
        </p:nvSpPr>
        <p:spPr>
          <a:xfrm>
            <a:off x="7971885" y="1768350"/>
            <a:ext cx="1703321" cy="25991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lang="en-US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KPIs available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8" name="Google Shape;798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088281" y="3721923"/>
            <a:ext cx="179468" cy="172891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15"/>
          <p:cNvSpPr txBox="1"/>
          <p:nvPr/>
        </p:nvSpPr>
        <p:spPr>
          <a:xfrm>
            <a:off x="4409337" y="3783654"/>
            <a:ext cx="113224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B7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606B71"/>
                </a:solidFill>
                <a:latin typeface="Arial"/>
                <a:ea typeface="Arial"/>
                <a:cs typeface="Arial"/>
                <a:sym typeface="Arial"/>
              </a:rPr>
              <a:t>PIC Overview </a:t>
            </a:r>
            <a:endParaRPr/>
          </a:p>
        </p:txBody>
      </p:sp>
      <p:cxnSp>
        <p:nvCxnSpPr>
          <p:cNvPr id="800" name="Google Shape;800;p15"/>
          <p:cNvCxnSpPr/>
          <p:nvPr/>
        </p:nvCxnSpPr>
        <p:spPr>
          <a:xfrm>
            <a:off x="4267749" y="4055512"/>
            <a:ext cx="0" cy="588641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Envelope outline" id="801" name="Google Shape;801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60006" y="4644153"/>
            <a:ext cx="402645" cy="402645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15"/>
          <p:cNvSpPr txBox="1"/>
          <p:nvPr/>
        </p:nvSpPr>
        <p:spPr>
          <a:xfrm>
            <a:off x="3808333" y="4204471"/>
            <a:ext cx="1498880" cy="246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B7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606B71"/>
                </a:solidFill>
                <a:latin typeface="Arial"/>
                <a:ea typeface="Arial"/>
                <a:cs typeface="Arial"/>
                <a:sym typeface="Arial"/>
              </a:rPr>
              <a:t>Individualized reporting</a:t>
            </a:r>
            <a:endParaRPr/>
          </a:p>
        </p:txBody>
      </p:sp>
      <p:sp>
        <p:nvSpPr>
          <p:cNvPr id="803" name="Google Shape;803;p15"/>
          <p:cNvSpPr/>
          <p:nvPr/>
        </p:nvSpPr>
        <p:spPr>
          <a:xfrm>
            <a:off x="2034874" y="3378572"/>
            <a:ext cx="144000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804" name="Google Shape;804;p15"/>
          <p:cNvSpPr/>
          <p:nvPr/>
        </p:nvSpPr>
        <p:spPr>
          <a:xfrm>
            <a:off x="2040399" y="3831340"/>
            <a:ext cx="144000" cy="14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pic>
        <p:nvPicPr>
          <p:cNvPr id="805" name="Google Shape;805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78015" y="3856984"/>
            <a:ext cx="179468" cy="172891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15"/>
          <p:cNvSpPr txBox="1"/>
          <p:nvPr/>
        </p:nvSpPr>
        <p:spPr>
          <a:xfrm>
            <a:off x="809224" y="2360945"/>
            <a:ext cx="119885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87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5587"/>
                </a:solidFill>
                <a:latin typeface="Arial"/>
                <a:ea typeface="Arial"/>
                <a:cs typeface="Arial"/>
                <a:sym typeface="Arial"/>
              </a:rPr>
              <a:t>Data Sources</a:t>
            </a:r>
            <a:endParaRPr/>
          </a:p>
        </p:txBody>
      </p:sp>
      <p:sp>
        <p:nvSpPr>
          <p:cNvPr id="807" name="Google Shape;807;p15"/>
          <p:cNvSpPr txBox="1"/>
          <p:nvPr/>
        </p:nvSpPr>
        <p:spPr>
          <a:xfrm>
            <a:off x="4058736" y="2360945"/>
            <a:ext cx="117590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87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5587"/>
                </a:solidFill>
                <a:latin typeface="Arial"/>
                <a:ea typeface="Arial"/>
                <a:cs typeface="Arial"/>
                <a:sym typeface="Arial"/>
              </a:rPr>
              <a:t>Data Output</a:t>
            </a:r>
            <a:endParaRPr/>
          </a:p>
        </p:txBody>
      </p:sp>
      <p:sp>
        <p:nvSpPr>
          <p:cNvPr id="808" name="Google Shape;808;p15"/>
          <p:cNvSpPr txBox="1"/>
          <p:nvPr/>
        </p:nvSpPr>
        <p:spPr>
          <a:xfrm>
            <a:off x="2158365" y="4660786"/>
            <a:ext cx="190037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+ 40 individual Dashboards sent every month</a:t>
            </a:r>
            <a:endParaRPr/>
          </a:p>
        </p:txBody>
      </p:sp>
      <p:sp>
        <p:nvSpPr>
          <p:cNvPr id="809" name="Google Shape;809;p15"/>
          <p:cNvSpPr/>
          <p:nvPr/>
        </p:nvSpPr>
        <p:spPr>
          <a:xfrm>
            <a:off x="6245598" y="2179312"/>
            <a:ext cx="5028921" cy="40883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15"/>
          <p:cNvSpPr/>
          <p:nvPr/>
        </p:nvSpPr>
        <p:spPr>
          <a:xfrm>
            <a:off x="6604558" y="2509071"/>
            <a:ext cx="1820351" cy="10297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/>
          </a:p>
        </p:txBody>
      </p:sp>
      <p:sp>
        <p:nvSpPr>
          <p:cNvPr id="811" name="Google Shape;811;p15"/>
          <p:cNvSpPr/>
          <p:nvPr/>
        </p:nvSpPr>
        <p:spPr>
          <a:xfrm>
            <a:off x="6736705" y="2796383"/>
            <a:ext cx="1980000" cy="9117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</a:pPr>
            <a:r>
              <a:rPr b="1" lang="en-US" sz="9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Volume of Opportunities</a:t>
            </a:r>
            <a:endParaRPr sz="18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</a:pPr>
            <a:r>
              <a:rPr b="1" lang="en-US" sz="9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Opportunities</a:t>
            </a: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by: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35687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3568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</a:pPr>
            <a:r>
              <a:rPr b="1" lang="en-US" sz="9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TCV</a:t>
            </a: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Value by PIC – Won/Lost/Awarded/Pipeline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15"/>
          <p:cNvSpPr/>
          <p:nvPr/>
        </p:nvSpPr>
        <p:spPr>
          <a:xfrm>
            <a:off x="8942426" y="3029242"/>
            <a:ext cx="1820351" cy="1048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Lost Opportunities</a:t>
            </a:r>
            <a:endParaRPr/>
          </a:p>
        </p:txBody>
      </p:sp>
      <p:sp>
        <p:nvSpPr>
          <p:cNvPr id="813" name="Google Shape;813;p15"/>
          <p:cNvSpPr/>
          <p:nvPr/>
        </p:nvSpPr>
        <p:spPr>
          <a:xfrm>
            <a:off x="9074573" y="3316553"/>
            <a:ext cx="1980000" cy="9117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</a:pPr>
            <a:r>
              <a:rPr b="1" lang="en-US" sz="9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Top 15 Clients </a:t>
            </a: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Value of Lost Opportunities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</a:pPr>
            <a:r>
              <a:rPr b="1" lang="en-US" sz="9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Volume of Opportunities</a:t>
            </a: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35941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Lost </a:t>
            </a:r>
            <a:endParaRPr/>
          </a:p>
          <a:p>
            <a:pPr indent="-171450" lvl="0" marL="3594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Lost after Stage 4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35941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</a:t>
            </a:r>
            <a:r>
              <a:rPr b="1" lang="en-US" sz="9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Primary Loss Reason </a:t>
            </a:r>
            <a:endParaRPr b="1" sz="9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15"/>
          <p:cNvSpPr/>
          <p:nvPr/>
        </p:nvSpPr>
        <p:spPr>
          <a:xfrm>
            <a:off x="6604558" y="3821303"/>
            <a:ext cx="1820351" cy="113671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Parent Overview</a:t>
            </a:r>
            <a:endParaRPr/>
          </a:p>
        </p:txBody>
      </p:sp>
      <p:sp>
        <p:nvSpPr>
          <p:cNvPr id="815" name="Google Shape;815;p15"/>
          <p:cNvSpPr/>
          <p:nvPr/>
        </p:nvSpPr>
        <p:spPr>
          <a:xfrm>
            <a:off x="6736705" y="4108615"/>
            <a:ext cx="1980000" cy="1048746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</a:pPr>
            <a:r>
              <a:rPr b="1" lang="en-US" sz="9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Opportunities and TCV Value </a:t>
            </a: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Parent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</a:pPr>
            <a:r>
              <a:rPr b="1" lang="en-US" sz="9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Revenue</a:t>
            </a: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Year, Main Delivery Country, Parent Name and Client Name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Parent with highest and lowest </a:t>
            </a:r>
            <a:r>
              <a:rPr b="1" lang="en-US" sz="9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TCV</a:t>
            </a:r>
            <a:endParaRPr/>
          </a:p>
        </p:txBody>
      </p:sp>
      <p:sp>
        <p:nvSpPr>
          <p:cNvPr id="816" name="Google Shape;816;p15"/>
          <p:cNvSpPr/>
          <p:nvPr/>
        </p:nvSpPr>
        <p:spPr>
          <a:xfrm>
            <a:off x="8942426" y="4465650"/>
            <a:ext cx="1820351" cy="10487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Revenue</a:t>
            </a:r>
            <a:endParaRPr/>
          </a:p>
        </p:txBody>
      </p:sp>
      <p:sp>
        <p:nvSpPr>
          <p:cNvPr id="817" name="Google Shape;817;p15"/>
          <p:cNvSpPr/>
          <p:nvPr/>
        </p:nvSpPr>
        <p:spPr>
          <a:xfrm>
            <a:off x="9074573" y="4752962"/>
            <a:ext cx="1980000" cy="9117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</a:pPr>
            <a:r>
              <a:rPr b="1" lang="en-US" sz="9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Revenue</a:t>
            </a: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by:</a:t>
            </a:r>
            <a:endParaRPr/>
          </a:p>
          <a:p>
            <a:pPr indent="-171450" lvl="0" marL="3594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PIC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3594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Parent Name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35941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Period – Year, Quarter &amp; Month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5"/>
          <p:cNvSpPr/>
          <p:nvPr/>
        </p:nvSpPr>
        <p:spPr>
          <a:xfrm>
            <a:off x="6604558" y="5288407"/>
            <a:ext cx="1820351" cy="6834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PIC Overview</a:t>
            </a:r>
            <a:endParaRPr/>
          </a:p>
        </p:txBody>
      </p:sp>
      <p:sp>
        <p:nvSpPr>
          <p:cNvPr id="819" name="Google Shape;819;p15"/>
          <p:cNvSpPr/>
          <p:nvPr/>
        </p:nvSpPr>
        <p:spPr>
          <a:xfrm>
            <a:off x="6736705" y="5575719"/>
            <a:ext cx="1980000" cy="5262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</a:pPr>
            <a:r>
              <a:rPr b="1" lang="en-US" sz="9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Volume of Won Opportunities and TCV </a:t>
            </a: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 PIC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Char char="•"/>
            </a:pPr>
            <a:r>
              <a:rPr b="1" lang="en-US" sz="9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Win Rates </a:t>
            </a: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 PIC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5"/>
          <p:cNvSpPr/>
          <p:nvPr/>
        </p:nvSpPr>
        <p:spPr>
          <a:xfrm>
            <a:off x="2456473" y="107856"/>
            <a:ext cx="7929610" cy="7838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MedSci Opportunity Tracker (cont.) 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5"/>
          <p:cNvSpPr/>
          <p:nvPr/>
        </p:nvSpPr>
        <p:spPr>
          <a:xfrm>
            <a:off x="-5290" y="98977"/>
            <a:ext cx="3999374" cy="790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ED&amp;A </a:t>
            </a:r>
            <a:endParaRPr/>
          </a:p>
        </p:txBody>
      </p:sp>
      <p:sp>
        <p:nvSpPr>
          <p:cNvPr id="822" name="Google Shape;822;p15"/>
          <p:cNvSpPr txBox="1"/>
          <p:nvPr/>
        </p:nvSpPr>
        <p:spPr>
          <a:xfrm>
            <a:off x="331825" y="1024514"/>
            <a:ext cx="557272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Project Status: </a:t>
            </a:r>
            <a:r>
              <a:rPr b="1" i="1" lang="en-US" sz="1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In Development – Target Feb 2023 </a:t>
            </a:r>
            <a:endParaRPr i="1"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6"/>
          <p:cNvSpPr/>
          <p:nvPr/>
        </p:nvSpPr>
        <p:spPr>
          <a:xfrm>
            <a:off x="331825" y="1415558"/>
            <a:ext cx="11077077" cy="1093513"/>
          </a:xfrm>
          <a:prstGeom prst="flowChartManualOperation">
            <a:avLst/>
          </a:prstGeom>
          <a:gradFill>
            <a:gsLst>
              <a:gs pos="0">
                <a:srgbClr val="D8D8D8"/>
              </a:gs>
              <a:gs pos="50000">
                <a:srgbClr val="F2F2F2"/>
              </a:gs>
              <a:gs pos="91000">
                <a:schemeClr val="lt1"/>
              </a:gs>
              <a:gs pos="100000">
                <a:schemeClr val="lt1"/>
              </a:gs>
            </a:gsLst>
            <a:lin ang="5400000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16"/>
          <p:cNvSpPr/>
          <p:nvPr/>
        </p:nvSpPr>
        <p:spPr>
          <a:xfrm>
            <a:off x="4119155" y="1560268"/>
            <a:ext cx="3500846" cy="259913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DASHBOARD EXAMPLES</a:t>
            </a:r>
            <a:endParaRPr/>
          </a:p>
        </p:txBody>
      </p:sp>
      <p:pic>
        <p:nvPicPr>
          <p:cNvPr id="829" name="Google Shape;82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597" y="2437667"/>
            <a:ext cx="3992098" cy="4420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4740" y="3775736"/>
            <a:ext cx="4201898" cy="2407937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831" name="Google Shape;831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2873" y="2437667"/>
            <a:ext cx="3992098" cy="2193716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832" name="Google Shape;832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20001" y="3829145"/>
            <a:ext cx="4090943" cy="2242819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833" name="Google Shape;833;p16"/>
          <p:cNvSpPr txBox="1"/>
          <p:nvPr/>
        </p:nvSpPr>
        <p:spPr>
          <a:xfrm>
            <a:off x="1537520" y="2003385"/>
            <a:ext cx="22726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87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5587"/>
                </a:solidFill>
                <a:latin typeface="Arial"/>
                <a:ea typeface="Arial"/>
                <a:cs typeface="Arial"/>
                <a:sym typeface="Arial"/>
              </a:rPr>
              <a:t>General Overview</a:t>
            </a:r>
            <a:endParaRPr/>
          </a:p>
        </p:txBody>
      </p:sp>
      <p:sp>
        <p:nvSpPr>
          <p:cNvPr id="834" name="Google Shape;834;p16"/>
          <p:cNvSpPr txBox="1"/>
          <p:nvPr/>
        </p:nvSpPr>
        <p:spPr>
          <a:xfrm>
            <a:off x="7620001" y="2045098"/>
            <a:ext cx="22726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587"/>
              </a:buClr>
              <a:buSzPts val="1400"/>
              <a:buFont typeface="Arial"/>
              <a:buNone/>
            </a:pPr>
            <a:r>
              <a:rPr b="1" i="0" lang="en-US" sz="1400" u="sng" cap="none" strike="noStrike">
                <a:solidFill>
                  <a:srgbClr val="005587"/>
                </a:solidFill>
                <a:latin typeface="Arial"/>
                <a:ea typeface="Arial"/>
                <a:cs typeface="Arial"/>
                <a:sym typeface="Arial"/>
              </a:rPr>
              <a:t>PIC Overview</a:t>
            </a:r>
            <a:endParaRPr/>
          </a:p>
        </p:txBody>
      </p:sp>
      <p:sp>
        <p:nvSpPr>
          <p:cNvPr id="835" name="Google Shape;835;p16"/>
          <p:cNvSpPr/>
          <p:nvPr/>
        </p:nvSpPr>
        <p:spPr>
          <a:xfrm>
            <a:off x="2455361" y="95421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MedSci Opportunity Tracker (cont.)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16"/>
          <p:cNvSpPr/>
          <p:nvPr/>
        </p:nvSpPr>
        <p:spPr>
          <a:xfrm>
            <a:off x="-5290" y="98977"/>
            <a:ext cx="3999374" cy="790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ED&amp;A </a:t>
            </a:r>
            <a:endParaRPr/>
          </a:p>
        </p:txBody>
      </p:sp>
      <p:sp>
        <p:nvSpPr>
          <p:cNvPr id="837" name="Google Shape;837;p16"/>
          <p:cNvSpPr txBox="1"/>
          <p:nvPr/>
        </p:nvSpPr>
        <p:spPr>
          <a:xfrm>
            <a:off x="151795" y="4979705"/>
            <a:ext cx="180631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B71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606B71"/>
                </a:solidFill>
                <a:latin typeface="Arial"/>
                <a:ea typeface="Arial"/>
                <a:cs typeface="Arial"/>
                <a:sym typeface="Arial"/>
              </a:rPr>
              <a:t>Dashboard focus on Opportunities lost after Stage 4 where proposal has already been made to client</a:t>
            </a:r>
            <a:endParaRPr/>
          </a:p>
        </p:txBody>
      </p:sp>
      <p:cxnSp>
        <p:nvCxnSpPr>
          <p:cNvPr id="838" name="Google Shape;838;p16"/>
          <p:cNvCxnSpPr/>
          <p:nvPr/>
        </p:nvCxnSpPr>
        <p:spPr>
          <a:xfrm rot="10800000">
            <a:off x="898641" y="4679981"/>
            <a:ext cx="0" cy="32725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oval"/>
          </a:ln>
        </p:spPr>
      </p:cxnSp>
      <p:sp>
        <p:nvSpPr>
          <p:cNvPr id="839" name="Google Shape;839;p16"/>
          <p:cNvSpPr txBox="1"/>
          <p:nvPr/>
        </p:nvSpPr>
        <p:spPr>
          <a:xfrm>
            <a:off x="6420166" y="6116137"/>
            <a:ext cx="3100935" cy="553998"/>
          </a:xfrm>
          <a:prstGeom prst="rect">
            <a:avLst/>
          </a:prstGeom>
          <a:solidFill>
            <a:srgbClr val="FFFFFF">
              <a:alpha val="2392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B71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606B71"/>
                </a:solidFill>
                <a:latin typeface="Arial"/>
                <a:ea typeface="Arial"/>
                <a:cs typeface="Arial"/>
                <a:sym typeface="Arial"/>
              </a:rPr>
              <a:t>Dashboard enables to filter #Opportunities, TCV and Revenue generated by different elements: Date, PIC, Client, Delivery Country, COE… </a:t>
            </a:r>
            <a:endParaRPr/>
          </a:p>
        </p:txBody>
      </p:sp>
      <p:sp>
        <p:nvSpPr>
          <p:cNvPr id="840" name="Google Shape;840;p16"/>
          <p:cNvSpPr txBox="1"/>
          <p:nvPr/>
        </p:nvSpPr>
        <p:spPr>
          <a:xfrm>
            <a:off x="143445" y="961642"/>
            <a:ext cx="576110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Project Status: </a:t>
            </a:r>
            <a:r>
              <a:rPr b="1" i="1" lang="en-US" sz="1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In Development – Target Feb 2023 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16"/>
          <p:cNvSpPr txBox="1"/>
          <p:nvPr/>
        </p:nvSpPr>
        <p:spPr>
          <a:xfrm>
            <a:off x="4678529" y="6391922"/>
            <a:ext cx="19530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Dashboard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7"/>
          <p:cNvSpPr/>
          <p:nvPr/>
        </p:nvSpPr>
        <p:spPr>
          <a:xfrm>
            <a:off x="7091687" y="3453056"/>
            <a:ext cx="1498780" cy="645735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17"/>
          <p:cNvSpPr/>
          <p:nvPr/>
        </p:nvSpPr>
        <p:spPr>
          <a:xfrm>
            <a:off x="8807811" y="3453474"/>
            <a:ext cx="2198229" cy="645736"/>
          </a:xfrm>
          <a:prstGeom prst="roundRect">
            <a:avLst>
              <a:gd fmla="val 16667" name="adj"/>
            </a:avLst>
          </a:prstGeom>
          <a:solidFill>
            <a:srgbClr val="F2F2F2">
              <a:alpha val="7176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17"/>
          <p:cNvSpPr/>
          <p:nvPr/>
        </p:nvSpPr>
        <p:spPr>
          <a:xfrm>
            <a:off x="5538833" y="3453473"/>
            <a:ext cx="1300695" cy="645317"/>
          </a:xfrm>
          <a:prstGeom prst="roundRect">
            <a:avLst>
              <a:gd fmla="val 16667" name="adj"/>
            </a:avLst>
          </a:prstGeom>
          <a:solidFill>
            <a:srgbClr val="F2F2F2">
              <a:alpha val="7176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17"/>
          <p:cNvSpPr/>
          <p:nvPr/>
        </p:nvSpPr>
        <p:spPr>
          <a:xfrm>
            <a:off x="2455361" y="104300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USCAN Operational Excellence Dashboard</a:t>
            </a:r>
            <a:endParaRPr/>
          </a:p>
        </p:txBody>
      </p:sp>
      <p:sp>
        <p:nvSpPr>
          <p:cNvPr id="850" name="Google Shape;850;p17"/>
          <p:cNvSpPr/>
          <p:nvPr/>
        </p:nvSpPr>
        <p:spPr>
          <a:xfrm>
            <a:off x="-5290" y="107855"/>
            <a:ext cx="3999374" cy="790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ED&amp;A </a:t>
            </a:r>
            <a:endParaRPr/>
          </a:p>
        </p:txBody>
      </p:sp>
      <p:sp>
        <p:nvSpPr>
          <p:cNvPr id="851" name="Google Shape;851;p17"/>
          <p:cNvSpPr/>
          <p:nvPr/>
        </p:nvSpPr>
        <p:spPr>
          <a:xfrm>
            <a:off x="331825" y="1504338"/>
            <a:ext cx="11077077" cy="1093513"/>
          </a:xfrm>
          <a:prstGeom prst="flowChartManualOperation">
            <a:avLst/>
          </a:prstGeom>
          <a:gradFill>
            <a:gsLst>
              <a:gs pos="0">
                <a:srgbClr val="D8D8D8"/>
              </a:gs>
              <a:gs pos="50000">
                <a:srgbClr val="F2F2F2"/>
              </a:gs>
              <a:gs pos="91000">
                <a:schemeClr val="lt1"/>
              </a:gs>
              <a:gs pos="100000">
                <a:schemeClr val="lt1"/>
              </a:gs>
            </a:gsLst>
            <a:lin ang="5400000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17"/>
          <p:cNvSpPr/>
          <p:nvPr/>
        </p:nvSpPr>
        <p:spPr>
          <a:xfrm>
            <a:off x="1293601" y="1761273"/>
            <a:ext cx="2842087" cy="87148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17"/>
          <p:cNvSpPr/>
          <p:nvPr/>
        </p:nvSpPr>
        <p:spPr>
          <a:xfrm>
            <a:off x="1942747" y="1690493"/>
            <a:ext cx="1703321" cy="25991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endParaRPr/>
          </a:p>
        </p:txBody>
      </p:sp>
      <p:grpSp>
        <p:nvGrpSpPr>
          <p:cNvPr id="854" name="Google Shape;854;p17"/>
          <p:cNvGrpSpPr/>
          <p:nvPr/>
        </p:nvGrpSpPr>
        <p:grpSpPr>
          <a:xfrm>
            <a:off x="932681" y="1640654"/>
            <a:ext cx="618434" cy="1093513"/>
            <a:chOff x="423269" y="3504204"/>
            <a:chExt cx="1310876" cy="2478694"/>
          </a:xfrm>
        </p:grpSpPr>
        <p:sp>
          <p:nvSpPr>
            <p:cNvPr id="855" name="Google Shape;855;p17"/>
            <p:cNvSpPr/>
            <p:nvPr/>
          </p:nvSpPr>
          <p:spPr>
            <a:xfrm>
              <a:off x="423269" y="3504204"/>
              <a:ext cx="538068" cy="2161714"/>
            </a:xfrm>
            <a:custGeom>
              <a:rect b="b" l="l" r="r" t="t"/>
              <a:pathLst>
                <a:path extrusionOk="0" h="1160" w="287">
                  <a:moveTo>
                    <a:pt x="257" y="366"/>
                  </a:moveTo>
                  <a:cubicBezTo>
                    <a:pt x="258" y="353"/>
                    <a:pt x="279" y="285"/>
                    <a:pt x="280" y="271"/>
                  </a:cubicBezTo>
                  <a:cubicBezTo>
                    <a:pt x="281" y="257"/>
                    <a:pt x="287" y="214"/>
                    <a:pt x="282" y="199"/>
                  </a:cubicBezTo>
                  <a:cubicBezTo>
                    <a:pt x="277" y="183"/>
                    <a:pt x="247" y="188"/>
                    <a:pt x="247" y="188"/>
                  </a:cubicBezTo>
                  <a:cubicBezTo>
                    <a:pt x="247" y="188"/>
                    <a:pt x="240" y="172"/>
                    <a:pt x="226" y="168"/>
                  </a:cubicBezTo>
                  <a:cubicBezTo>
                    <a:pt x="211" y="164"/>
                    <a:pt x="229" y="145"/>
                    <a:pt x="213" y="135"/>
                  </a:cubicBezTo>
                  <a:cubicBezTo>
                    <a:pt x="203" y="128"/>
                    <a:pt x="206" y="92"/>
                    <a:pt x="202" y="78"/>
                  </a:cubicBezTo>
                  <a:cubicBezTo>
                    <a:pt x="199" y="64"/>
                    <a:pt x="190" y="35"/>
                    <a:pt x="181" y="23"/>
                  </a:cubicBezTo>
                  <a:cubicBezTo>
                    <a:pt x="171" y="10"/>
                    <a:pt x="152" y="17"/>
                    <a:pt x="152" y="17"/>
                  </a:cubicBezTo>
                  <a:cubicBezTo>
                    <a:pt x="108" y="0"/>
                    <a:pt x="86" y="37"/>
                    <a:pt x="82" y="57"/>
                  </a:cubicBezTo>
                  <a:cubicBezTo>
                    <a:pt x="79" y="77"/>
                    <a:pt x="89" y="114"/>
                    <a:pt x="77" y="140"/>
                  </a:cubicBezTo>
                  <a:cubicBezTo>
                    <a:pt x="66" y="165"/>
                    <a:pt x="91" y="174"/>
                    <a:pt x="76" y="189"/>
                  </a:cubicBezTo>
                  <a:cubicBezTo>
                    <a:pt x="60" y="203"/>
                    <a:pt x="74" y="208"/>
                    <a:pt x="59" y="215"/>
                  </a:cubicBezTo>
                  <a:cubicBezTo>
                    <a:pt x="45" y="221"/>
                    <a:pt x="40" y="224"/>
                    <a:pt x="40" y="237"/>
                  </a:cubicBezTo>
                  <a:cubicBezTo>
                    <a:pt x="40" y="250"/>
                    <a:pt x="28" y="284"/>
                    <a:pt x="22" y="314"/>
                  </a:cubicBezTo>
                  <a:cubicBezTo>
                    <a:pt x="15" y="344"/>
                    <a:pt x="8" y="355"/>
                    <a:pt x="4" y="366"/>
                  </a:cubicBezTo>
                  <a:cubicBezTo>
                    <a:pt x="0" y="378"/>
                    <a:pt x="2" y="382"/>
                    <a:pt x="4" y="388"/>
                  </a:cubicBezTo>
                  <a:cubicBezTo>
                    <a:pt x="6" y="393"/>
                    <a:pt x="7" y="394"/>
                    <a:pt x="7" y="412"/>
                  </a:cubicBezTo>
                  <a:cubicBezTo>
                    <a:pt x="7" y="431"/>
                    <a:pt x="38" y="434"/>
                    <a:pt x="38" y="434"/>
                  </a:cubicBezTo>
                  <a:cubicBezTo>
                    <a:pt x="38" y="434"/>
                    <a:pt x="40" y="451"/>
                    <a:pt x="40" y="467"/>
                  </a:cubicBezTo>
                  <a:cubicBezTo>
                    <a:pt x="40" y="482"/>
                    <a:pt x="30" y="526"/>
                    <a:pt x="28" y="538"/>
                  </a:cubicBezTo>
                  <a:cubicBezTo>
                    <a:pt x="26" y="550"/>
                    <a:pt x="35" y="546"/>
                    <a:pt x="35" y="546"/>
                  </a:cubicBezTo>
                  <a:cubicBezTo>
                    <a:pt x="35" y="546"/>
                    <a:pt x="35" y="559"/>
                    <a:pt x="33" y="578"/>
                  </a:cubicBezTo>
                  <a:cubicBezTo>
                    <a:pt x="30" y="597"/>
                    <a:pt x="27" y="724"/>
                    <a:pt x="27" y="759"/>
                  </a:cubicBezTo>
                  <a:cubicBezTo>
                    <a:pt x="27" y="794"/>
                    <a:pt x="23" y="842"/>
                    <a:pt x="27" y="842"/>
                  </a:cubicBezTo>
                  <a:cubicBezTo>
                    <a:pt x="32" y="842"/>
                    <a:pt x="47" y="843"/>
                    <a:pt x="47" y="843"/>
                  </a:cubicBezTo>
                  <a:cubicBezTo>
                    <a:pt x="47" y="843"/>
                    <a:pt x="45" y="866"/>
                    <a:pt x="46" y="895"/>
                  </a:cubicBezTo>
                  <a:cubicBezTo>
                    <a:pt x="47" y="923"/>
                    <a:pt x="70" y="1014"/>
                    <a:pt x="75" y="1036"/>
                  </a:cubicBezTo>
                  <a:cubicBezTo>
                    <a:pt x="79" y="1059"/>
                    <a:pt x="78" y="1079"/>
                    <a:pt x="70" y="1091"/>
                  </a:cubicBezTo>
                  <a:cubicBezTo>
                    <a:pt x="63" y="1103"/>
                    <a:pt x="57" y="1118"/>
                    <a:pt x="44" y="1127"/>
                  </a:cubicBezTo>
                  <a:cubicBezTo>
                    <a:pt x="31" y="1137"/>
                    <a:pt x="26" y="1141"/>
                    <a:pt x="28" y="1150"/>
                  </a:cubicBezTo>
                  <a:cubicBezTo>
                    <a:pt x="30" y="1158"/>
                    <a:pt x="46" y="1156"/>
                    <a:pt x="70" y="1155"/>
                  </a:cubicBezTo>
                  <a:cubicBezTo>
                    <a:pt x="94" y="1154"/>
                    <a:pt x="91" y="1139"/>
                    <a:pt x="94" y="1132"/>
                  </a:cubicBezTo>
                  <a:cubicBezTo>
                    <a:pt x="97" y="1125"/>
                    <a:pt x="108" y="1107"/>
                    <a:pt x="108" y="1107"/>
                  </a:cubicBezTo>
                  <a:cubicBezTo>
                    <a:pt x="108" y="1107"/>
                    <a:pt x="111" y="1110"/>
                    <a:pt x="111" y="1118"/>
                  </a:cubicBezTo>
                  <a:cubicBezTo>
                    <a:pt x="111" y="1127"/>
                    <a:pt x="107" y="1141"/>
                    <a:pt x="107" y="1141"/>
                  </a:cubicBezTo>
                  <a:cubicBezTo>
                    <a:pt x="117" y="1141"/>
                    <a:pt x="117" y="1141"/>
                    <a:pt x="117" y="1141"/>
                  </a:cubicBezTo>
                  <a:cubicBezTo>
                    <a:pt x="117" y="1141"/>
                    <a:pt x="120" y="1140"/>
                    <a:pt x="119" y="1132"/>
                  </a:cubicBezTo>
                  <a:cubicBezTo>
                    <a:pt x="118" y="1124"/>
                    <a:pt x="123" y="1106"/>
                    <a:pt x="127" y="1091"/>
                  </a:cubicBezTo>
                  <a:cubicBezTo>
                    <a:pt x="132" y="1075"/>
                    <a:pt x="123" y="1057"/>
                    <a:pt x="117" y="1050"/>
                  </a:cubicBezTo>
                  <a:cubicBezTo>
                    <a:pt x="112" y="1044"/>
                    <a:pt x="114" y="1009"/>
                    <a:pt x="115" y="974"/>
                  </a:cubicBezTo>
                  <a:cubicBezTo>
                    <a:pt x="117" y="939"/>
                    <a:pt x="119" y="901"/>
                    <a:pt x="115" y="885"/>
                  </a:cubicBezTo>
                  <a:cubicBezTo>
                    <a:pt x="112" y="868"/>
                    <a:pt x="107" y="846"/>
                    <a:pt x="107" y="846"/>
                  </a:cubicBezTo>
                  <a:cubicBezTo>
                    <a:pt x="167" y="851"/>
                    <a:pt x="167" y="851"/>
                    <a:pt x="167" y="851"/>
                  </a:cubicBezTo>
                  <a:cubicBezTo>
                    <a:pt x="167" y="851"/>
                    <a:pt x="169" y="863"/>
                    <a:pt x="169" y="889"/>
                  </a:cubicBezTo>
                  <a:cubicBezTo>
                    <a:pt x="169" y="916"/>
                    <a:pt x="169" y="934"/>
                    <a:pt x="169" y="977"/>
                  </a:cubicBezTo>
                  <a:cubicBezTo>
                    <a:pt x="169" y="1019"/>
                    <a:pt x="165" y="1035"/>
                    <a:pt x="160" y="1051"/>
                  </a:cubicBezTo>
                  <a:cubicBezTo>
                    <a:pt x="156" y="1068"/>
                    <a:pt x="159" y="1080"/>
                    <a:pt x="154" y="1096"/>
                  </a:cubicBezTo>
                  <a:cubicBezTo>
                    <a:pt x="149" y="1113"/>
                    <a:pt x="140" y="1125"/>
                    <a:pt x="135" y="1134"/>
                  </a:cubicBezTo>
                  <a:cubicBezTo>
                    <a:pt x="129" y="1143"/>
                    <a:pt x="127" y="1158"/>
                    <a:pt x="148" y="1159"/>
                  </a:cubicBezTo>
                  <a:cubicBezTo>
                    <a:pt x="170" y="1160"/>
                    <a:pt x="196" y="1150"/>
                    <a:pt x="196" y="1140"/>
                  </a:cubicBezTo>
                  <a:cubicBezTo>
                    <a:pt x="196" y="1131"/>
                    <a:pt x="198" y="1119"/>
                    <a:pt x="205" y="1104"/>
                  </a:cubicBezTo>
                  <a:cubicBezTo>
                    <a:pt x="213" y="1088"/>
                    <a:pt x="206" y="1075"/>
                    <a:pt x="204" y="1069"/>
                  </a:cubicBezTo>
                  <a:cubicBezTo>
                    <a:pt x="201" y="1062"/>
                    <a:pt x="202" y="1055"/>
                    <a:pt x="202" y="1043"/>
                  </a:cubicBezTo>
                  <a:cubicBezTo>
                    <a:pt x="202" y="1031"/>
                    <a:pt x="213" y="991"/>
                    <a:pt x="225" y="947"/>
                  </a:cubicBezTo>
                  <a:cubicBezTo>
                    <a:pt x="237" y="903"/>
                    <a:pt x="234" y="852"/>
                    <a:pt x="234" y="852"/>
                  </a:cubicBezTo>
                  <a:cubicBezTo>
                    <a:pt x="243" y="852"/>
                    <a:pt x="243" y="852"/>
                    <a:pt x="243" y="852"/>
                  </a:cubicBezTo>
                  <a:cubicBezTo>
                    <a:pt x="243" y="852"/>
                    <a:pt x="244" y="787"/>
                    <a:pt x="251" y="721"/>
                  </a:cubicBezTo>
                  <a:cubicBezTo>
                    <a:pt x="258" y="654"/>
                    <a:pt x="248" y="585"/>
                    <a:pt x="248" y="566"/>
                  </a:cubicBezTo>
                  <a:cubicBezTo>
                    <a:pt x="248" y="547"/>
                    <a:pt x="255" y="539"/>
                    <a:pt x="265" y="535"/>
                  </a:cubicBezTo>
                  <a:cubicBezTo>
                    <a:pt x="276" y="530"/>
                    <a:pt x="277" y="528"/>
                    <a:pt x="272" y="510"/>
                  </a:cubicBezTo>
                  <a:cubicBezTo>
                    <a:pt x="266" y="492"/>
                    <a:pt x="258" y="449"/>
                    <a:pt x="258" y="449"/>
                  </a:cubicBezTo>
                  <a:cubicBezTo>
                    <a:pt x="258" y="449"/>
                    <a:pt x="257" y="443"/>
                    <a:pt x="251" y="424"/>
                  </a:cubicBezTo>
                  <a:cubicBezTo>
                    <a:pt x="244" y="406"/>
                    <a:pt x="244" y="388"/>
                    <a:pt x="244" y="388"/>
                  </a:cubicBezTo>
                  <a:cubicBezTo>
                    <a:pt x="244" y="388"/>
                    <a:pt x="256" y="378"/>
                    <a:pt x="257" y="366"/>
                  </a:cubicBezTo>
                  <a:close/>
                  <a:moveTo>
                    <a:pt x="102" y="452"/>
                  </a:moveTo>
                  <a:cubicBezTo>
                    <a:pt x="110" y="434"/>
                    <a:pt x="110" y="434"/>
                    <a:pt x="110" y="434"/>
                  </a:cubicBezTo>
                  <a:cubicBezTo>
                    <a:pt x="114" y="452"/>
                    <a:pt x="114" y="452"/>
                    <a:pt x="114" y="452"/>
                  </a:cubicBezTo>
                  <a:lnTo>
                    <a:pt x="102" y="452"/>
                  </a:lnTo>
                  <a:close/>
                  <a:moveTo>
                    <a:pt x="168" y="213"/>
                  </a:moveTo>
                  <a:cubicBezTo>
                    <a:pt x="158" y="230"/>
                    <a:pt x="141" y="260"/>
                    <a:pt x="135" y="285"/>
                  </a:cubicBezTo>
                  <a:cubicBezTo>
                    <a:pt x="128" y="309"/>
                    <a:pt x="117" y="344"/>
                    <a:pt x="117" y="344"/>
                  </a:cubicBezTo>
                  <a:cubicBezTo>
                    <a:pt x="117" y="344"/>
                    <a:pt x="116" y="338"/>
                    <a:pt x="115" y="329"/>
                  </a:cubicBezTo>
                  <a:cubicBezTo>
                    <a:pt x="114" y="320"/>
                    <a:pt x="114" y="277"/>
                    <a:pt x="114" y="257"/>
                  </a:cubicBezTo>
                  <a:cubicBezTo>
                    <a:pt x="114" y="237"/>
                    <a:pt x="115" y="220"/>
                    <a:pt x="112" y="219"/>
                  </a:cubicBezTo>
                  <a:cubicBezTo>
                    <a:pt x="108" y="217"/>
                    <a:pt x="102" y="205"/>
                    <a:pt x="102" y="20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17" y="218"/>
                    <a:pt x="129" y="210"/>
                    <a:pt x="134" y="223"/>
                  </a:cubicBezTo>
                  <a:cubicBezTo>
                    <a:pt x="138" y="236"/>
                    <a:pt x="133" y="269"/>
                    <a:pt x="136" y="253"/>
                  </a:cubicBezTo>
                  <a:cubicBezTo>
                    <a:pt x="138" y="238"/>
                    <a:pt x="146" y="237"/>
                    <a:pt x="152" y="222"/>
                  </a:cubicBezTo>
                  <a:cubicBezTo>
                    <a:pt x="159" y="207"/>
                    <a:pt x="139" y="196"/>
                    <a:pt x="139" y="196"/>
                  </a:cubicBezTo>
                  <a:cubicBezTo>
                    <a:pt x="139" y="196"/>
                    <a:pt x="150" y="192"/>
                    <a:pt x="159" y="184"/>
                  </a:cubicBezTo>
                  <a:cubicBezTo>
                    <a:pt x="169" y="175"/>
                    <a:pt x="182" y="164"/>
                    <a:pt x="182" y="164"/>
                  </a:cubicBezTo>
                  <a:cubicBezTo>
                    <a:pt x="189" y="176"/>
                    <a:pt x="189" y="176"/>
                    <a:pt x="189" y="176"/>
                  </a:cubicBezTo>
                  <a:cubicBezTo>
                    <a:pt x="189" y="176"/>
                    <a:pt x="178" y="196"/>
                    <a:pt x="168" y="213"/>
                  </a:cubicBezTo>
                  <a:close/>
                </a:path>
              </a:pathLst>
            </a:custGeom>
            <a:solidFill>
              <a:srgbClr val="608496"/>
            </a:solidFill>
            <a:ln>
              <a:noFill/>
            </a:ln>
            <a:effectLst>
              <a:outerShdw blurRad="76200" kx="1200000" rotWithShape="0" algn="br" sy="23000">
                <a:srgbClr val="000000">
                  <a:alpha val="5882"/>
                </a:srgbClr>
              </a:outerShdw>
            </a:effectLst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7"/>
            <p:cNvSpPr/>
            <p:nvPr/>
          </p:nvSpPr>
          <p:spPr>
            <a:xfrm>
              <a:off x="999360" y="3692194"/>
              <a:ext cx="734785" cy="2290704"/>
            </a:xfrm>
            <a:custGeom>
              <a:rect b="b" l="l" r="r" t="t"/>
              <a:pathLst>
                <a:path extrusionOk="0" h="1210" w="386">
                  <a:moveTo>
                    <a:pt x="379" y="512"/>
                  </a:moveTo>
                  <a:cubicBezTo>
                    <a:pt x="385" y="497"/>
                    <a:pt x="386" y="471"/>
                    <a:pt x="379" y="464"/>
                  </a:cubicBezTo>
                  <a:cubicBezTo>
                    <a:pt x="372" y="456"/>
                    <a:pt x="383" y="413"/>
                    <a:pt x="376" y="380"/>
                  </a:cubicBezTo>
                  <a:cubicBezTo>
                    <a:pt x="370" y="347"/>
                    <a:pt x="365" y="295"/>
                    <a:pt x="364" y="267"/>
                  </a:cubicBezTo>
                  <a:cubicBezTo>
                    <a:pt x="364" y="239"/>
                    <a:pt x="362" y="219"/>
                    <a:pt x="326" y="210"/>
                  </a:cubicBezTo>
                  <a:cubicBezTo>
                    <a:pt x="302" y="204"/>
                    <a:pt x="282" y="197"/>
                    <a:pt x="269" y="191"/>
                  </a:cubicBezTo>
                  <a:cubicBezTo>
                    <a:pt x="269" y="191"/>
                    <a:pt x="255" y="179"/>
                    <a:pt x="252" y="168"/>
                  </a:cubicBezTo>
                  <a:cubicBezTo>
                    <a:pt x="251" y="159"/>
                    <a:pt x="251" y="150"/>
                    <a:pt x="251" y="145"/>
                  </a:cubicBezTo>
                  <a:cubicBezTo>
                    <a:pt x="253" y="136"/>
                    <a:pt x="253" y="129"/>
                    <a:pt x="253" y="124"/>
                  </a:cubicBezTo>
                  <a:cubicBezTo>
                    <a:pt x="253" y="118"/>
                    <a:pt x="264" y="126"/>
                    <a:pt x="266" y="116"/>
                  </a:cubicBezTo>
                  <a:cubicBezTo>
                    <a:pt x="269" y="107"/>
                    <a:pt x="271" y="85"/>
                    <a:pt x="269" y="84"/>
                  </a:cubicBezTo>
                  <a:cubicBezTo>
                    <a:pt x="267" y="82"/>
                    <a:pt x="265" y="82"/>
                    <a:pt x="263" y="82"/>
                  </a:cubicBezTo>
                  <a:cubicBezTo>
                    <a:pt x="263" y="79"/>
                    <a:pt x="265" y="59"/>
                    <a:pt x="263" y="38"/>
                  </a:cubicBezTo>
                  <a:cubicBezTo>
                    <a:pt x="262" y="18"/>
                    <a:pt x="242" y="2"/>
                    <a:pt x="205" y="0"/>
                  </a:cubicBezTo>
                  <a:cubicBezTo>
                    <a:pt x="184" y="0"/>
                    <a:pt x="160" y="16"/>
                    <a:pt x="157" y="38"/>
                  </a:cubicBezTo>
                  <a:cubicBezTo>
                    <a:pt x="154" y="60"/>
                    <a:pt x="155" y="90"/>
                    <a:pt x="155" y="90"/>
                  </a:cubicBezTo>
                  <a:cubicBezTo>
                    <a:pt x="155" y="90"/>
                    <a:pt x="148" y="105"/>
                    <a:pt x="154" y="117"/>
                  </a:cubicBezTo>
                  <a:cubicBezTo>
                    <a:pt x="160" y="129"/>
                    <a:pt x="174" y="126"/>
                    <a:pt x="174" y="126"/>
                  </a:cubicBezTo>
                  <a:cubicBezTo>
                    <a:pt x="174" y="126"/>
                    <a:pt x="177" y="145"/>
                    <a:pt x="177" y="155"/>
                  </a:cubicBezTo>
                  <a:cubicBezTo>
                    <a:pt x="177" y="160"/>
                    <a:pt x="177" y="164"/>
                    <a:pt x="176" y="167"/>
                  </a:cubicBezTo>
                  <a:cubicBezTo>
                    <a:pt x="176" y="167"/>
                    <a:pt x="176" y="167"/>
                    <a:pt x="176" y="167"/>
                  </a:cubicBezTo>
                  <a:cubicBezTo>
                    <a:pt x="176" y="167"/>
                    <a:pt x="177" y="167"/>
                    <a:pt x="177" y="167"/>
                  </a:cubicBezTo>
                  <a:cubicBezTo>
                    <a:pt x="176" y="167"/>
                    <a:pt x="176" y="167"/>
                    <a:pt x="176" y="167"/>
                  </a:cubicBezTo>
                  <a:cubicBezTo>
                    <a:pt x="176" y="167"/>
                    <a:pt x="164" y="182"/>
                    <a:pt x="156" y="186"/>
                  </a:cubicBezTo>
                  <a:cubicBezTo>
                    <a:pt x="143" y="192"/>
                    <a:pt x="123" y="200"/>
                    <a:pt x="107" y="205"/>
                  </a:cubicBezTo>
                  <a:cubicBezTo>
                    <a:pt x="104" y="206"/>
                    <a:pt x="102" y="206"/>
                    <a:pt x="99" y="207"/>
                  </a:cubicBezTo>
                  <a:cubicBezTo>
                    <a:pt x="80" y="213"/>
                    <a:pt x="65" y="218"/>
                    <a:pt x="65" y="244"/>
                  </a:cubicBezTo>
                  <a:cubicBezTo>
                    <a:pt x="64" y="274"/>
                    <a:pt x="61" y="331"/>
                    <a:pt x="57" y="370"/>
                  </a:cubicBezTo>
                  <a:cubicBezTo>
                    <a:pt x="53" y="408"/>
                    <a:pt x="41" y="490"/>
                    <a:pt x="41" y="516"/>
                  </a:cubicBezTo>
                  <a:cubicBezTo>
                    <a:pt x="40" y="542"/>
                    <a:pt x="37" y="598"/>
                    <a:pt x="38" y="604"/>
                  </a:cubicBezTo>
                  <a:cubicBezTo>
                    <a:pt x="38" y="609"/>
                    <a:pt x="42" y="609"/>
                    <a:pt x="42" y="615"/>
                  </a:cubicBezTo>
                  <a:cubicBezTo>
                    <a:pt x="43" y="612"/>
                    <a:pt x="48" y="598"/>
                    <a:pt x="68" y="598"/>
                  </a:cubicBezTo>
                  <a:cubicBezTo>
                    <a:pt x="90" y="598"/>
                    <a:pt x="90" y="614"/>
                    <a:pt x="90" y="614"/>
                  </a:cubicBezTo>
                  <a:cubicBezTo>
                    <a:pt x="83" y="607"/>
                    <a:pt x="83" y="607"/>
                    <a:pt x="68" y="607"/>
                  </a:cubicBezTo>
                  <a:cubicBezTo>
                    <a:pt x="54" y="606"/>
                    <a:pt x="43" y="614"/>
                    <a:pt x="42" y="615"/>
                  </a:cubicBezTo>
                  <a:cubicBezTo>
                    <a:pt x="42" y="616"/>
                    <a:pt x="42" y="618"/>
                    <a:pt x="41" y="619"/>
                  </a:cubicBezTo>
                  <a:cubicBezTo>
                    <a:pt x="39" y="630"/>
                    <a:pt x="39" y="639"/>
                    <a:pt x="45" y="646"/>
                  </a:cubicBezTo>
                  <a:cubicBezTo>
                    <a:pt x="50" y="653"/>
                    <a:pt x="47" y="662"/>
                    <a:pt x="47" y="662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3" y="849"/>
                    <a:pt x="3" y="849"/>
                    <a:pt x="3" y="849"/>
                  </a:cubicBezTo>
                  <a:cubicBezTo>
                    <a:pt x="78" y="907"/>
                    <a:pt x="78" y="907"/>
                    <a:pt x="78" y="907"/>
                  </a:cubicBezTo>
                  <a:cubicBezTo>
                    <a:pt x="78" y="907"/>
                    <a:pt x="89" y="899"/>
                    <a:pt x="99" y="898"/>
                  </a:cubicBezTo>
                  <a:cubicBezTo>
                    <a:pt x="100" y="898"/>
                    <a:pt x="101" y="898"/>
                    <a:pt x="101" y="898"/>
                  </a:cubicBezTo>
                  <a:cubicBezTo>
                    <a:pt x="112" y="898"/>
                    <a:pt x="118" y="899"/>
                    <a:pt x="118" y="899"/>
                  </a:cubicBezTo>
                  <a:cubicBezTo>
                    <a:pt x="118" y="899"/>
                    <a:pt x="115" y="955"/>
                    <a:pt x="115" y="977"/>
                  </a:cubicBezTo>
                  <a:cubicBezTo>
                    <a:pt x="115" y="1000"/>
                    <a:pt x="117" y="1035"/>
                    <a:pt x="127" y="1051"/>
                  </a:cubicBezTo>
                  <a:cubicBezTo>
                    <a:pt x="136" y="1067"/>
                    <a:pt x="138" y="1073"/>
                    <a:pt x="138" y="1087"/>
                  </a:cubicBezTo>
                  <a:cubicBezTo>
                    <a:pt x="138" y="1101"/>
                    <a:pt x="117" y="1140"/>
                    <a:pt x="118" y="1153"/>
                  </a:cubicBezTo>
                  <a:cubicBezTo>
                    <a:pt x="118" y="1166"/>
                    <a:pt x="121" y="1186"/>
                    <a:pt x="143" y="1186"/>
                  </a:cubicBezTo>
                  <a:cubicBezTo>
                    <a:pt x="165" y="1185"/>
                    <a:pt x="181" y="1176"/>
                    <a:pt x="181" y="1159"/>
                  </a:cubicBezTo>
                  <a:cubicBezTo>
                    <a:pt x="181" y="1141"/>
                    <a:pt x="178" y="1130"/>
                    <a:pt x="185" y="1124"/>
                  </a:cubicBezTo>
                  <a:cubicBezTo>
                    <a:pt x="193" y="1117"/>
                    <a:pt x="181" y="1101"/>
                    <a:pt x="194" y="1084"/>
                  </a:cubicBezTo>
                  <a:cubicBezTo>
                    <a:pt x="206" y="1067"/>
                    <a:pt x="193" y="1066"/>
                    <a:pt x="196" y="1050"/>
                  </a:cubicBezTo>
                  <a:cubicBezTo>
                    <a:pt x="199" y="1034"/>
                    <a:pt x="193" y="987"/>
                    <a:pt x="192" y="968"/>
                  </a:cubicBezTo>
                  <a:cubicBezTo>
                    <a:pt x="191" y="949"/>
                    <a:pt x="194" y="926"/>
                    <a:pt x="204" y="846"/>
                  </a:cubicBezTo>
                  <a:cubicBezTo>
                    <a:pt x="213" y="765"/>
                    <a:pt x="219" y="729"/>
                    <a:pt x="222" y="712"/>
                  </a:cubicBezTo>
                  <a:cubicBezTo>
                    <a:pt x="225" y="694"/>
                    <a:pt x="229" y="672"/>
                    <a:pt x="229" y="672"/>
                  </a:cubicBezTo>
                  <a:cubicBezTo>
                    <a:pt x="229" y="672"/>
                    <a:pt x="242" y="748"/>
                    <a:pt x="252" y="767"/>
                  </a:cubicBezTo>
                  <a:cubicBezTo>
                    <a:pt x="262" y="785"/>
                    <a:pt x="274" y="879"/>
                    <a:pt x="277" y="907"/>
                  </a:cubicBezTo>
                  <a:cubicBezTo>
                    <a:pt x="280" y="934"/>
                    <a:pt x="278" y="1015"/>
                    <a:pt x="285" y="1024"/>
                  </a:cubicBezTo>
                  <a:cubicBezTo>
                    <a:pt x="291" y="1032"/>
                    <a:pt x="294" y="1044"/>
                    <a:pt x="294" y="1044"/>
                  </a:cubicBezTo>
                  <a:cubicBezTo>
                    <a:pt x="294" y="1044"/>
                    <a:pt x="277" y="1054"/>
                    <a:pt x="277" y="1067"/>
                  </a:cubicBezTo>
                  <a:cubicBezTo>
                    <a:pt x="277" y="1081"/>
                    <a:pt x="290" y="1092"/>
                    <a:pt x="289" y="1110"/>
                  </a:cubicBezTo>
                  <a:cubicBezTo>
                    <a:pt x="289" y="1128"/>
                    <a:pt x="291" y="1143"/>
                    <a:pt x="298" y="1146"/>
                  </a:cubicBezTo>
                  <a:cubicBezTo>
                    <a:pt x="305" y="1150"/>
                    <a:pt x="304" y="1180"/>
                    <a:pt x="313" y="1191"/>
                  </a:cubicBezTo>
                  <a:cubicBezTo>
                    <a:pt x="322" y="1201"/>
                    <a:pt x="337" y="1210"/>
                    <a:pt x="355" y="1205"/>
                  </a:cubicBezTo>
                  <a:cubicBezTo>
                    <a:pt x="373" y="1199"/>
                    <a:pt x="373" y="1175"/>
                    <a:pt x="364" y="1152"/>
                  </a:cubicBezTo>
                  <a:cubicBezTo>
                    <a:pt x="355" y="1129"/>
                    <a:pt x="344" y="1114"/>
                    <a:pt x="347" y="1105"/>
                  </a:cubicBezTo>
                  <a:cubicBezTo>
                    <a:pt x="351" y="1096"/>
                    <a:pt x="354" y="1082"/>
                    <a:pt x="345" y="1073"/>
                  </a:cubicBezTo>
                  <a:cubicBezTo>
                    <a:pt x="336" y="1064"/>
                    <a:pt x="345" y="1054"/>
                    <a:pt x="351" y="1046"/>
                  </a:cubicBezTo>
                  <a:cubicBezTo>
                    <a:pt x="357" y="1038"/>
                    <a:pt x="356" y="1002"/>
                    <a:pt x="356" y="982"/>
                  </a:cubicBezTo>
                  <a:cubicBezTo>
                    <a:pt x="357" y="962"/>
                    <a:pt x="354" y="864"/>
                    <a:pt x="356" y="829"/>
                  </a:cubicBezTo>
                  <a:cubicBezTo>
                    <a:pt x="357" y="793"/>
                    <a:pt x="360" y="685"/>
                    <a:pt x="355" y="655"/>
                  </a:cubicBezTo>
                  <a:cubicBezTo>
                    <a:pt x="350" y="625"/>
                    <a:pt x="354" y="603"/>
                    <a:pt x="354" y="603"/>
                  </a:cubicBezTo>
                  <a:cubicBezTo>
                    <a:pt x="354" y="603"/>
                    <a:pt x="366" y="609"/>
                    <a:pt x="366" y="597"/>
                  </a:cubicBezTo>
                  <a:cubicBezTo>
                    <a:pt x="366" y="586"/>
                    <a:pt x="362" y="584"/>
                    <a:pt x="367" y="565"/>
                  </a:cubicBezTo>
                  <a:cubicBezTo>
                    <a:pt x="372" y="545"/>
                    <a:pt x="373" y="527"/>
                    <a:pt x="379" y="512"/>
                  </a:cubicBezTo>
                  <a:close/>
                  <a:moveTo>
                    <a:pt x="109" y="669"/>
                  </a:moveTo>
                  <a:cubicBezTo>
                    <a:pt x="99" y="668"/>
                    <a:pt x="99" y="668"/>
                    <a:pt x="99" y="668"/>
                  </a:cubicBezTo>
                  <a:cubicBezTo>
                    <a:pt x="91" y="666"/>
                    <a:pt x="91" y="666"/>
                    <a:pt x="91" y="666"/>
                  </a:cubicBezTo>
                  <a:cubicBezTo>
                    <a:pt x="91" y="666"/>
                    <a:pt x="93" y="653"/>
                    <a:pt x="90" y="644"/>
                  </a:cubicBezTo>
                  <a:cubicBezTo>
                    <a:pt x="87" y="635"/>
                    <a:pt x="88" y="627"/>
                    <a:pt x="90" y="617"/>
                  </a:cubicBezTo>
                  <a:cubicBezTo>
                    <a:pt x="90" y="617"/>
                    <a:pt x="93" y="627"/>
                    <a:pt x="99" y="628"/>
                  </a:cubicBezTo>
                  <a:cubicBezTo>
                    <a:pt x="100" y="628"/>
                    <a:pt x="100" y="628"/>
                    <a:pt x="101" y="628"/>
                  </a:cubicBezTo>
                  <a:cubicBezTo>
                    <a:pt x="108" y="628"/>
                    <a:pt x="111" y="629"/>
                    <a:pt x="111" y="629"/>
                  </a:cubicBezTo>
                  <a:cubicBezTo>
                    <a:pt x="111" y="629"/>
                    <a:pt x="108" y="640"/>
                    <a:pt x="108" y="649"/>
                  </a:cubicBezTo>
                  <a:cubicBezTo>
                    <a:pt x="108" y="659"/>
                    <a:pt x="109" y="669"/>
                    <a:pt x="109" y="669"/>
                  </a:cubicBezTo>
                  <a:close/>
                  <a:moveTo>
                    <a:pt x="223" y="505"/>
                  </a:moveTo>
                  <a:cubicBezTo>
                    <a:pt x="225" y="464"/>
                    <a:pt x="224" y="347"/>
                    <a:pt x="223" y="322"/>
                  </a:cubicBezTo>
                  <a:cubicBezTo>
                    <a:pt x="223" y="296"/>
                    <a:pt x="218" y="239"/>
                    <a:pt x="221" y="232"/>
                  </a:cubicBezTo>
                  <a:cubicBezTo>
                    <a:pt x="224" y="224"/>
                    <a:pt x="232" y="218"/>
                    <a:pt x="241" y="223"/>
                  </a:cubicBezTo>
                  <a:cubicBezTo>
                    <a:pt x="241" y="223"/>
                    <a:pt x="231" y="208"/>
                    <a:pt x="215" y="208"/>
                  </a:cubicBezTo>
                  <a:cubicBezTo>
                    <a:pt x="199" y="208"/>
                    <a:pt x="188" y="223"/>
                    <a:pt x="188" y="223"/>
                  </a:cubicBezTo>
                  <a:cubicBezTo>
                    <a:pt x="188" y="223"/>
                    <a:pt x="206" y="219"/>
                    <a:pt x="205" y="231"/>
                  </a:cubicBezTo>
                  <a:cubicBezTo>
                    <a:pt x="205" y="243"/>
                    <a:pt x="199" y="305"/>
                    <a:pt x="199" y="346"/>
                  </a:cubicBezTo>
                  <a:cubicBezTo>
                    <a:pt x="199" y="383"/>
                    <a:pt x="196" y="472"/>
                    <a:pt x="199" y="505"/>
                  </a:cubicBezTo>
                  <a:cubicBezTo>
                    <a:pt x="187" y="504"/>
                    <a:pt x="183" y="503"/>
                    <a:pt x="183" y="503"/>
                  </a:cubicBezTo>
                  <a:cubicBezTo>
                    <a:pt x="183" y="503"/>
                    <a:pt x="194" y="386"/>
                    <a:pt x="190" y="325"/>
                  </a:cubicBezTo>
                  <a:cubicBezTo>
                    <a:pt x="186" y="279"/>
                    <a:pt x="178" y="220"/>
                    <a:pt x="173" y="188"/>
                  </a:cubicBezTo>
                  <a:cubicBezTo>
                    <a:pt x="173" y="188"/>
                    <a:pt x="173" y="188"/>
                    <a:pt x="173" y="188"/>
                  </a:cubicBezTo>
                  <a:cubicBezTo>
                    <a:pt x="173" y="188"/>
                    <a:pt x="178" y="170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90" y="189"/>
                    <a:pt x="203" y="204"/>
                    <a:pt x="212" y="204"/>
                  </a:cubicBezTo>
                  <a:cubicBezTo>
                    <a:pt x="222" y="204"/>
                    <a:pt x="238" y="193"/>
                    <a:pt x="248" y="179"/>
                  </a:cubicBezTo>
                  <a:cubicBezTo>
                    <a:pt x="248" y="179"/>
                    <a:pt x="248" y="179"/>
                    <a:pt x="248" y="179"/>
                  </a:cubicBezTo>
                  <a:cubicBezTo>
                    <a:pt x="248" y="179"/>
                    <a:pt x="258" y="182"/>
                    <a:pt x="259" y="196"/>
                  </a:cubicBezTo>
                  <a:cubicBezTo>
                    <a:pt x="259" y="197"/>
                    <a:pt x="258" y="199"/>
                    <a:pt x="258" y="201"/>
                  </a:cubicBezTo>
                  <a:cubicBezTo>
                    <a:pt x="258" y="201"/>
                    <a:pt x="258" y="201"/>
                    <a:pt x="258" y="201"/>
                  </a:cubicBezTo>
                  <a:cubicBezTo>
                    <a:pt x="258" y="201"/>
                    <a:pt x="258" y="201"/>
                    <a:pt x="258" y="201"/>
                  </a:cubicBezTo>
                  <a:cubicBezTo>
                    <a:pt x="258" y="213"/>
                    <a:pt x="258" y="230"/>
                    <a:pt x="260" y="256"/>
                  </a:cubicBezTo>
                  <a:cubicBezTo>
                    <a:pt x="263" y="335"/>
                    <a:pt x="277" y="429"/>
                    <a:pt x="284" y="450"/>
                  </a:cubicBezTo>
                  <a:cubicBezTo>
                    <a:pt x="292" y="472"/>
                    <a:pt x="301" y="488"/>
                    <a:pt x="301" y="488"/>
                  </a:cubicBezTo>
                  <a:cubicBezTo>
                    <a:pt x="301" y="488"/>
                    <a:pt x="251" y="504"/>
                    <a:pt x="223" y="505"/>
                  </a:cubicBezTo>
                  <a:close/>
                  <a:moveTo>
                    <a:pt x="360" y="585"/>
                  </a:moveTo>
                  <a:cubicBezTo>
                    <a:pt x="358" y="573"/>
                    <a:pt x="361" y="568"/>
                    <a:pt x="352" y="561"/>
                  </a:cubicBezTo>
                  <a:cubicBezTo>
                    <a:pt x="343" y="554"/>
                    <a:pt x="328" y="554"/>
                    <a:pt x="328" y="554"/>
                  </a:cubicBezTo>
                  <a:cubicBezTo>
                    <a:pt x="328" y="554"/>
                    <a:pt x="350" y="545"/>
                    <a:pt x="360" y="557"/>
                  </a:cubicBezTo>
                  <a:cubicBezTo>
                    <a:pt x="369" y="570"/>
                    <a:pt x="360" y="585"/>
                    <a:pt x="360" y="585"/>
                  </a:cubicBezTo>
                  <a:close/>
                </a:path>
              </a:pathLst>
            </a:custGeom>
            <a:solidFill>
              <a:srgbClr val="526E7E"/>
            </a:solidFill>
            <a:ln>
              <a:noFill/>
            </a:ln>
            <a:effectLst>
              <a:outerShdw blurRad="76200" kx="1200000" rotWithShape="0" algn="br" sy="23000">
                <a:srgbClr val="000000">
                  <a:alpha val="5882"/>
                </a:srgbClr>
              </a:outerShdw>
            </a:effectLst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7" name="Google Shape;857;p17"/>
          <p:cNvSpPr/>
          <p:nvPr/>
        </p:nvSpPr>
        <p:spPr>
          <a:xfrm>
            <a:off x="1942747" y="2975773"/>
            <a:ext cx="1703321" cy="259913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 Metrics</a:t>
            </a:r>
            <a:endParaRPr/>
          </a:p>
        </p:txBody>
      </p:sp>
      <p:sp>
        <p:nvSpPr>
          <p:cNvPr id="858" name="Google Shape;858;p17"/>
          <p:cNvSpPr/>
          <p:nvPr/>
        </p:nvSpPr>
        <p:spPr>
          <a:xfrm>
            <a:off x="704703" y="3590014"/>
            <a:ext cx="2037358" cy="10798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17"/>
          <p:cNvSpPr/>
          <p:nvPr/>
        </p:nvSpPr>
        <p:spPr>
          <a:xfrm>
            <a:off x="634986" y="3522809"/>
            <a:ext cx="1980000" cy="9986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17"/>
          <p:cNvSpPr txBox="1"/>
          <p:nvPr/>
        </p:nvSpPr>
        <p:spPr>
          <a:xfrm>
            <a:off x="692721" y="3806412"/>
            <a:ext cx="185848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2 Countries</a:t>
            </a:r>
            <a:endParaRPr/>
          </a:p>
        </p:txBody>
      </p:sp>
      <p:sp>
        <p:nvSpPr>
          <p:cNvPr id="861" name="Google Shape;861;p17"/>
          <p:cNvSpPr/>
          <p:nvPr/>
        </p:nvSpPr>
        <p:spPr>
          <a:xfrm>
            <a:off x="2944460" y="3651387"/>
            <a:ext cx="1998986" cy="10184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17"/>
          <p:cNvSpPr/>
          <p:nvPr/>
        </p:nvSpPr>
        <p:spPr>
          <a:xfrm>
            <a:off x="2839263" y="3519661"/>
            <a:ext cx="1980000" cy="9986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17"/>
          <p:cNvSpPr txBox="1"/>
          <p:nvPr/>
        </p:nvSpPr>
        <p:spPr>
          <a:xfrm>
            <a:off x="2866245" y="3651387"/>
            <a:ext cx="189888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$57M Target cost reduction</a:t>
            </a:r>
            <a:endParaRPr/>
          </a:p>
        </p:txBody>
      </p:sp>
      <p:sp>
        <p:nvSpPr>
          <p:cNvPr id="864" name="Google Shape;864;p17"/>
          <p:cNvSpPr/>
          <p:nvPr/>
        </p:nvSpPr>
        <p:spPr>
          <a:xfrm>
            <a:off x="5371505" y="1785414"/>
            <a:ext cx="5750734" cy="250060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17"/>
          <p:cNvSpPr/>
          <p:nvPr/>
        </p:nvSpPr>
        <p:spPr>
          <a:xfrm>
            <a:off x="6460268" y="1690493"/>
            <a:ext cx="3723117" cy="259913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 CASE</a:t>
            </a:r>
            <a:endParaRPr/>
          </a:p>
        </p:txBody>
      </p:sp>
      <p:sp>
        <p:nvSpPr>
          <p:cNvPr id="866" name="Google Shape;866;p17"/>
          <p:cNvSpPr txBox="1"/>
          <p:nvPr/>
        </p:nvSpPr>
        <p:spPr>
          <a:xfrm>
            <a:off x="5446768" y="2149158"/>
            <a:ext cx="5675471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US/CAN Op Ex team was manually extracting data to do analysis and drive efficiencies.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ED&amp;A team has been able to produce an </a:t>
            </a:r>
            <a:r>
              <a:rPr b="1"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automated report that will drive consistent RBU reporting</a:t>
            </a: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including newly defined KPIs to support performance tracking.</a:t>
            </a:r>
            <a:endParaRPr/>
          </a:p>
        </p:txBody>
      </p:sp>
      <p:sp>
        <p:nvSpPr>
          <p:cNvPr id="867" name="Google Shape;867;p17"/>
          <p:cNvSpPr txBox="1"/>
          <p:nvPr/>
        </p:nvSpPr>
        <p:spPr>
          <a:xfrm>
            <a:off x="5495689" y="3544802"/>
            <a:ext cx="134384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Manual work reduction</a:t>
            </a:r>
            <a:endParaRPr/>
          </a:p>
        </p:txBody>
      </p:sp>
      <p:sp>
        <p:nvSpPr>
          <p:cNvPr id="868" name="Google Shape;868;p17"/>
          <p:cNvSpPr txBox="1"/>
          <p:nvPr/>
        </p:nvSpPr>
        <p:spPr>
          <a:xfrm>
            <a:off x="7082989" y="3605173"/>
            <a:ext cx="149878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Accurate Reporting </a:t>
            </a:r>
            <a:endParaRPr/>
          </a:p>
        </p:txBody>
      </p:sp>
      <p:sp>
        <p:nvSpPr>
          <p:cNvPr id="869" name="Google Shape;869;p17"/>
          <p:cNvSpPr/>
          <p:nvPr/>
        </p:nvSpPr>
        <p:spPr>
          <a:xfrm>
            <a:off x="5376243" y="4631101"/>
            <a:ext cx="2736000" cy="143285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17"/>
          <p:cNvSpPr/>
          <p:nvPr/>
        </p:nvSpPr>
        <p:spPr>
          <a:xfrm>
            <a:off x="8386239" y="4631100"/>
            <a:ext cx="2736000" cy="143285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17"/>
          <p:cNvSpPr/>
          <p:nvPr/>
        </p:nvSpPr>
        <p:spPr>
          <a:xfrm>
            <a:off x="5945627" y="4501366"/>
            <a:ext cx="1703321" cy="25991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SOURCES</a:t>
            </a:r>
            <a:endParaRPr/>
          </a:p>
        </p:txBody>
      </p:sp>
      <p:sp>
        <p:nvSpPr>
          <p:cNvPr id="872" name="Google Shape;872;p17"/>
          <p:cNvSpPr/>
          <p:nvPr/>
        </p:nvSpPr>
        <p:spPr>
          <a:xfrm>
            <a:off x="8815906" y="4501366"/>
            <a:ext cx="1703321" cy="259913"/>
          </a:xfrm>
          <a:prstGeom prst="roundRect">
            <a:avLst>
              <a:gd fmla="val 50000" name="adj"/>
            </a:avLst>
          </a:prstGeom>
          <a:solidFill>
            <a:srgbClr val="007AA8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endParaRPr/>
          </a:p>
        </p:txBody>
      </p:sp>
      <p:sp>
        <p:nvSpPr>
          <p:cNvPr id="873" name="Google Shape;873;p17"/>
          <p:cNvSpPr txBox="1"/>
          <p:nvPr/>
        </p:nvSpPr>
        <p:spPr>
          <a:xfrm>
            <a:off x="8448382" y="4869715"/>
            <a:ext cx="267385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Support and identify opportunities as part of Project Boost cost reduction </a:t>
            </a:r>
            <a:r>
              <a:rPr b="1" lang="en-US" sz="1200">
                <a:solidFill>
                  <a:srgbClr val="007AA8"/>
                </a:solidFill>
                <a:latin typeface="Arial"/>
                <a:ea typeface="Arial"/>
                <a:cs typeface="Arial"/>
                <a:sym typeface="Arial"/>
              </a:rPr>
              <a:t>target of $57M in 2023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Time reduction for OE team preparation and analysis process </a:t>
            </a:r>
            <a:endParaRPr/>
          </a:p>
        </p:txBody>
      </p:sp>
      <p:sp>
        <p:nvSpPr>
          <p:cNvPr id="874" name="Google Shape;874;p17"/>
          <p:cNvSpPr/>
          <p:nvPr/>
        </p:nvSpPr>
        <p:spPr>
          <a:xfrm>
            <a:off x="704703" y="4989846"/>
            <a:ext cx="2037358" cy="10798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17"/>
          <p:cNvSpPr/>
          <p:nvPr/>
        </p:nvSpPr>
        <p:spPr>
          <a:xfrm>
            <a:off x="634986" y="4922641"/>
            <a:ext cx="1980000" cy="9986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17"/>
          <p:cNvSpPr/>
          <p:nvPr/>
        </p:nvSpPr>
        <p:spPr>
          <a:xfrm>
            <a:off x="2908980" y="4984090"/>
            <a:ext cx="2037358" cy="1079868"/>
          </a:xfrm>
          <a:prstGeom prst="rect">
            <a:avLst/>
          </a:prstGeom>
          <a:solidFill>
            <a:srgbClr val="007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17"/>
          <p:cNvSpPr/>
          <p:nvPr/>
        </p:nvSpPr>
        <p:spPr>
          <a:xfrm>
            <a:off x="2839263" y="4916885"/>
            <a:ext cx="1980000" cy="9986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17"/>
          <p:cNvSpPr txBox="1"/>
          <p:nvPr/>
        </p:nvSpPr>
        <p:spPr>
          <a:xfrm>
            <a:off x="2918268" y="5052679"/>
            <a:ext cx="172250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7AA8"/>
                </a:solidFill>
                <a:latin typeface="Arial"/>
                <a:ea typeface="Arial"/>
                <a:cs typeface="Arial"/>
                <a:sym typeface="Arial"/>
              </a:rPr>
              <a:t>+$655M Gross Margin</a:t>
            </a:r>
            <a:endParaRPr/>
          </a:p>
        </p:txBody>
      </p:sp>
      <p:sp>
        <p:nvSpPr>
          <p:cNvPr id="879" name="Google Shape;879;p17"/>
          <p:cNvSpPr txBox="1"/>
          <p:nvPr/>
        </p:nvSpPr>
        <p:spPr>
          <a:xfrm>
            <a:off x="574608" y="5089379"/>
            <a:ext cx="1999998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+$673M Fee EBITDA</a:t>
            </a:r>
            <a:endParaRPr/>
          </a:p>
        </p:txBody>
      </p:sp>
      <p:sp>
        <p:nvSpPr>
          <p:cNvPr id="880" name="Google Shape;880;p17"/>
          <p:cNvSpPr txBox="1"/>
          <p:nvPr/>
        </p:nvSpPr>
        <p:spPr>
          <a:xfrm>
            <a:off x="2820276" y="4159178"/>
            <a:ext cx="19799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(Year 2023)</a:t>
            </a:r>
            <a:endParaRPr/>
          </a:p>
        </p:txBody>
      </p:sp>
      <p:pic>
        <p:nvPicPr>
          <p:cNvPr descr="Logo, company name&#10;&#10;Description automatically generated" id="881" name="Google Shape;881;p17"/>
          <p:cNvPicPr preferRelativeResize="0"/>
          <p:nvPr/>
        </p:nvPicPr>
        <p:blipFill rotWithShape="1">
          <a:blip r:embed="rId3">
            <a:alphaModFix/>
          </a:blip>
          <a:srcRect b="29186" l="14913" r="16409" t="18533"/>
          <a:stretch/>
        </p:blipFill>
        <p:spPr>
          <a:xfrm>
            <a:off x="5991699" y="4952813"/>
            <a:ext cx="1465045" cy="721341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7"/>
          <p:cNvSpPr txBox="1"/>
          <p:nvPr/>
        </p:nvSpPr>
        <p:spPr>
          <a:xfrm>
            <a:off x="8559710" y="3605173"/>
            <a:ext cx="272095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Report &amp; slides shared  monthly</a:t>
            </a:r>
            <a:endParaRPr sz="10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17"/>
          <p:cNvSpPr txBox="1"/>
          <p:nvPr/>
        </p:nvSpPr>
        <p:spPr>
          <a:xfrm>
            <a:off x="612632" y="5575882"/>
            <a:ext cx="19799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(Year 2022)</a:t>
            </a:r>
            <a:endParaRPr/>
          </a:p>
        </p:txBody>
      </p:sp>
      <p:sp>
        <p:nvSpPr>
          <p:cNvPr id="884" name="Google Shape;884;p17"/>
          <p:cNvSpPr txBox="1"/>
          <p:nvPr/>
        </p:nvSpPr>
        <p:spPr>
          <a:xfrm>
            <a:off x="2804204" y="5576348"/>
            <a:ext cx="19799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(Year 2022)</a:t>
            </a:r>
            <a:endParaRPr/>
          </a:p>
        </p:txBody>
      </p:sp>
      <p:sp>
        <p:nvSpPr>
          <p:cNvPr id="885" name="Google Shape;885;p17"/>
          <p:cNvSpPr txBox="1"/>
          <p:nvPr/>
        </p:nvSpPr>
        <p:spPr>
          <a:xfrm>
            <a:off x="331825" y="1024988"/>
            <a:ext cx="576110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Project Status: </a:t>
            </a:r>
            <a:r>
              <a:rPr b="1" i="1" lang="en-US" sz="1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In Development</a:t>
            </a:r>
            <a:endParaRPr i="1"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17"/>
          <p:cNvSpPr txBox="1"/>
          <p:nvPr/>
        </p:nvSpPr>
        <p:spPr>
          <a:xfrm>
            <a:off x="1648930" y="1930170"/>
            <a:ext cx="2486758" cy="712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USCAN – Operational Excellence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Key Sponsor: </a:t>
            </a:r>
            <a:r>
              <a:rPr b="1" i="1"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Jody Fisher,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VP, Operational Effectiveness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8"/>
          <p:cNvSpPr/>
          <p:nvPr/>
        </p:nvSpPr>
        <p:spPr>
          <a:xfrm>
            <a:off x="4088131" y="3226297"/>
            <a:ext cx="1366902" cy="1365794"/>
          </a:xfrm>
          <a:prstGeom prst="roundRect">
            <a:avLst>
              <a:gd fmla="val 16667" name="adj"/>
            </a:avLst>
          </a:prstGeom>
          <a:solidFill>
            <a:srgbClr val="C5E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18"/>
          <p:cNvSpPr/>
          <p:nvPr/>
        </p:nvSpPr>
        <p:spPr>
          <a:xfrm>
            <a:off x="331825" y="1504338"/>
            <a:ext cx="11077077" cy="1093513"/>
          </a:xfrm>
          <a:prstGeom prst="flowChartManualOperation">
            <a:avLst/>
          </a:prstGeom>
          <a:gradFill>
            <a:gsLst>
              <a:gs pos="0">
                <a:srgbClr val="D8D8D8"/>
              </a:gs>
              <a:gs pos="50000">
                <a:srgbClr val="F2F2F2"/>
              </a:gs>
              <a:gs pos="91000">
                <a:schemeClr val="lt1"/>
              </a:gs>
              <a:gs pos="100000">
                <a:schemeClr val="lt1"/>
              </a:gs>
            </a:gsLst>
            <a:lin ang="5400000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18"/>
          <p:cNvSpPr/>
          <p:nvPr/>
        </p:nvSpPr>
        <p:spPr>
          <a:xfrm>
            <a:off x="514904" y="2179313"/>
            <a:ext cx="5171792" cy="411495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18"/>
          <p:cNvSpPr/>
          <p:nvPr/>
        </p:nvSpPr>
        <p:spPr>
          <a:xfrm>
            <a:off x="2189225" y="1768350"/>
            <a:ext cx="1703321" cy="259913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/>
          </a:p>
        </p:txBody>
      </p:sp>
      <p:sp>
        <p:nvSpPr>
          <p:cNvPr id="898" name="Google Shape;898;p18"/>
          <p:cNvSpPr txBox="1"/>
          <p:nvPr/>
        </p:nvSpPr>
        <p:spPr>
          <a:xfrm>
            <a:off x="2042434" y="5373285"/>
            <a:ext cx="199690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Dashboard delivered monthly</a:t>
            </a:r>
            <a:endParaRPr/>
          </a:p>
        </p:txBody>
      </p:sp>
      <p:sp>
        <p:nvSpPr>
          <p:cNvPr id="899" name="Google Shape;899;p18"/>
          <p:cNvSpPr txBox="1"/>
          <p:nvPr/>
        </p:nvSpPr>
        <p:spPr>
          <a:xfrm>
            <a:off x="2395260" y="2360280"/>
            <a:ext cx="144361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Data Processing</a:t>
            </a:r>
            <a:endParaRPr/>
          </a:p>
        </p:txBody>
      </p:sp>
      <p:sp>
        <p:nvSpPr>
          <p:cNvPr id="900" name="Google Shape;900;p18"/>
          <p:cNvSpPr/>
          <p:nvPr/>
        </p:nvSpPr>
        <p:spPr>
          <a:xfrm>
            <a:off x="7971885" y="1768350"/>
            <a:ext cx="1703321" cy="25991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KPIs available</a:t>
            </a:r>
            <a:endParaRPr/>
          </a:p>
        </p:txBody>
      </p:sp>
      <p:sp>
        <p:nvSpPr>
          <p:cNvPr id="901" name="Google Shape;901;p18"/>
          <p:cNvSpPr txBox="1"/>
          <p:nvPr/>
        </p:nvSpPr>
        <p:spPr>
          <a:xfrm>
            <a:off x="744572" y="2360945"/>
            <a:ext cx="129786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Data Sources</a:t>
            </a:r>
            <a:endParaRPr/>
          </a:p>
        </p:txBody>
      </p:sp>
      <p:sp>
        <p:nvSpPr>
          <p:cNvPr id="902" name="Google Shape;902;p18"/>
          <p:cNvSpPr/>
          <p:nvPr/>
        </p:nvSpPr>
        <p:spPr>
          <a:xfrm>
            <a:off x="2455361" y="104299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USCAN Operational Excellence Dashboard</a:t>
            </a:r>
            <a:endParaRPr/>
          </a:p>
        </p:txBody>
      </p:sp>
      <p:sp>
        <p:nvSpPr>
          <p:cNvPr id="903" name="Google Shape;903;p18"/>
          <p:cNvSpPr/>
          <p:nvPr/>
        </p:nvSpPr>
        <p:spPr>
          <a:xfrm>
            <a:off x="-5290" y="107855"/>
            <a:ext cx="3999374" cy="790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ED&amp;A </a:t>
            </a:r>
            <a:endParaRPr/>
          </a:p>
        </p:txBody>
      </p:sp>
      <p:sp>
        <p:nvSpPr>
          <p:cNvPr id="904" name="Google Shape;904;p18"/>
          <p:cNvSpPr txBox="1"/>
          <p:nvPr/>
        </p:nvSpPr>
        <p:spPr>
          <a:xfrm>
            <a:off x="4191697" y="2360945"/>
            <a:ext cx="117590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Data Output</a:t>
            </a:r>
            <a:endParaRPr/>
          </a:p>
        </p:txBody>
      </p:sp>
      <p:sp>
        <p:nvSpPr>
          <p:cNvPr id="905" name="Google Shape;905;p18"/>
          <p:cNvSpPr/>
          <p:nvPr/>
        </p:nvSpPr>
        <p:spPr>
          <a:xfrm>
            <a:off x="676081" y="3151011"/>
            <a:ext cx="1175904" cy="1530847"/>
          </a:xfrm>
          <a:prstGeom prst="roundRect">
            <a:avLst>
              <a:gd fmla="val 16667" name="adj"/>
            </a:avLst>
          </a:prstGeom>
          <a:solidFill>
            <a:srgbClr val="C5E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, company name&#10;&#10;Description automatically generated" id="906" name="Google Shape;906;p18"/>
          <p:cNvPicPr preferRelativeResize="0"/>
          <p:nvPr/>
        </p:nvPicPr>
        <p:blipFill rotWithShape="1">
          <a:blip r:embed="rId3">
            <a:alphaModFix/>
          </a:blip>
          <a:srcRect b="29186" l="14913" r="16409" t="18533"/>
          <a:stretch/>
        </p:blipFill>
        <p:spPr>
          <a:xfrm>
            <a:off x="815983" y="3661827"/>
            <a:ext cx="869638" cy="4281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7" name="Google Shape;907;p18"/>
          <p:cNvCxnSpPr>
            <a:stCxn id="908" idx="3"/>
            <a:endCxn id="894" idx="1"/>
          </p:cNvCxnSpPr>
          <p:nvPr/>
        </p:nvCxnSpPr>
        <p:spPr>
          <a:xfrm flipH="1" rot="10800000">
            <a:off x="3753202" y="3909234"/>
            <a:ext cx="334800" cy="72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909" name="Google Shape;90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83879" y="3640694"/>
            <a:ext cx="488345" cy="4704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0" name="Google Shape;910;p18"/>
          <p:cNvCxnSpPr>
            <a:stCxn id="905" idx="3"/>
            <a:endCxn id="908" idx="1"/>
          </p:cNvCxnSpPr>
          <p:nvPr/>
        </p:nvCxnSpPr>
        <p:spPr>
          <a:xfrm>
            <a:off x="1851985" y="3916435"/>
            <a:ext cx="725400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08" name="Google Shape;908;p18"/>
          <p:cNvSpPr/>
          <p:nvPr/>
        </p:nvSpPr>
        <p:spPr>
          <a:xfrm>
            <a:off x="2577298" y="3574167"/>
            <a:ext cx="1175904" cy="684533"/>
          </a:xfrm>
          <a:prstGeom prst="roundRect">
            <a:avLst>
              <a:gd fmla="val 16667" name="adj"/>
            </a:avLst>
          </a:prstGeom>
          <a:solidFill>
            <a:srgbClr val="C5E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lteryx Designer Reviews, Ratings &amp; Features 2022 | Gartner Peer Insights" id="911" name="Google Shape;91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52950" y="3907053"/>
            <a:ext cx="1069020" cy="2672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s" id="912" name="Google Shape;912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9682" y="3640723"/>
            <a:ext cx="255122" cy="255122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18"/>
          <p:cNvSpPr/>
          <p:nvPr/>
        </p:nvSpPr>
        <p:spPr>
          <a:xfrm>
            <a:off x="6312762" y="2179313"/>
            <a:ext cx="5171792" cy="411495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18"/>
          <p:cNvSpPr/>
          <p:nvPr/>
        </p:nvSpPr>
        <p:spPr>
          <a:xfrm>
            <a:off x="6604558" y="2597851"/>
            <a:ext cx="1820351" cy="911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Fee Revenue</a:t>
            </a:r>
            <a:endParaRPr/>
          </a:p>
        </p:txBody>
      </p:sp>
      <p:sp>
        <p:nvSpPr>
          <p:cNvPr id="915" name="Google Shape;915;p18"/>
          <p:cNvSpPr/>
          <p:nvPr/>
        </p:nvSpPr>
        <p:spPr>
          <a:xfrm>
            <a:off x="6736705" y="2885163"/>
            <a:ext cx="1980000" cy="7367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Fee Revenue Mix &amp; Growth % by: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line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Year, Quarter &amp; Month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Controllable &amp; Non-Controllable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8"/>
          <p:cNvSpPr/>
          <p:nvPr/>
        </p:nvSpPr>
        <p:spPr>
          <a:xfrm>
            <a:off x="9061144" y="2597851"/>
            <a:ext cx="1820351" cy="911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EBITDA</a:t>
            </a:r>
            <a:endParaRPr/>
          </a:p>
        </p:txBody>
      </p:sp>
      <p:sp>
        <p:nvSpPr>
          <p:cNvPr id="917" name="Google Shape;917;p18"/>
          <p:cNvSpPr/>
          <p:nvPr/>
        </p:nvSpPr>
        <p:spPr>
          <a:xfrm>
            <a:off x="9193291" y="2885163"/>
            <a:ext cx="1980000" cy="7367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EBITDA Mix &amp; Growth % by: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line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Year, Quarter &amp; Month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Controllable &amp; Non-Controllable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18"/>
          <p:cNvSpPr/>
          <p:nvPr/>
        </p:nvSpPr>
        <p:spPr>
          <a:xfrm>
            <a:off x="6604558" y="3680362"/>
            <a:ext cx="1820351" cy="911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Compensation</a:t>
            </a:r>
            <a:endParaRPr/>
          </a:p>
        </p:txBody>
      </p:sp>
      <p:sp>
        <p:nvSpPr>
          <p:cNvPr id="919" name="Google Shape;919;p18"/>
          <p:cNvSpPr/>
          <p:nvPr/>
        </p:nvSpPr>
        <p:spPr>
          <a:xfrm>
            <a:off x="6736705" y="3967674"/>
            <a:ext cx="1980000" cy="91172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Labor Costs,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Comp. excluding Temp Labor &amp; Fee revenue per FTE by: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line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Year, Quarter &amp; Month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Controllable &amp; Non-Controllable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0" name="Google Shape;920;p18"/>
          <p:cNvSpPr/>
          <p:nvPr/>
        </p:nvSpPr>
        <p:spPr>
          <a:xfrm>
            <a:off x="9061144" y="3680362"/>
            <a:ext cx="1820351" cy="911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Marketing Spend</a:t>
            </a:r>
            <a:endParaRPr/>
          </a:p>
        </p:txBody>
      </p:sp>
      <p:sp>
        <p:nvSpPr>
          <p:cNvPr id="921" name="Google Shape;921;p18"/>
          <p:cNvSpPr/>
          <p:nvPr/>
        </p:nvSpPr>
        <p:spPr>
          <a:xfrm>
            <a:off x="9193291" y="3967674"/>
            <a:ext cx="1980000" cy="7367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Marketing spend by: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line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Year, Quarter &amp; Month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Controllable &amp; Non-Controllable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18"/>
          <p:cNvSpPr/>
          <p:nvPr/>
        </p:nvSpPr>
        <p:spPr>
          <a:xfrm>
            <a:off x="6604558" y="5029140"/>
            <a:ext cx="1820351" cy="911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Gross Margin</a:t>
            </a:r>
            <a:endParaRPr/>
          </a:p>
        </p:txBody>
      </p:sp>
      <p:sp>
        <p:nvSpPr>
          <p:cNvPr id="923" name="Google Shape;923;p18"/>
          <p:cNvSpPr/>
          <p:nvPr/>
        </p:nvSpPr>
        <p:spPr>
          <a:xfrm>
            <a:off x="6736705" y="5316452"/>
            <a:ext cx="1980000" cy="7741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Gross Margin &amp;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Gross Margin vs Revenue by: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line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Year, Quarter &amp; Month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Controllable &amp; Non-Controllable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18"/>
          <p:cNvSpPr/>
          <p:nvPr/>
        </p:nvSpPr>
        <p:spPr>
          <a:xfrm>
            <a:off x="9061144" y="5031431"/>
            <a:ext cx="1820351" cy="911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aseline="30000"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Party Expense</a:t>
            </a:r>
            <a:endParaRPr/>
          </a:p>
        </p:txBody>
      </p:sp>
      <p:sp>
        <p:nvSpPr>
          <p:cNvPr id="925" name="Google Shape;925;p18"/>
          <p:cNvSpPr/>
          <p:nvPr/>
        </p:nvSpPr>
        <p:spPr>
          <a:xfrm>
            <a:off x="9193291" y="5318743"/>
            <a:ext cx="1980000" cy="77415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aseline="30000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Party Expense &amp;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aseline="30000"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Party Exp spend to OPEX % by: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line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Year, Quarter &amp; Month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Controllable &amp; Non-Controllable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18"/>
          <p:cNvSpPr txBox="1"/>
          <p:nvPr/>
        </p:nvSpPr>
        <p:spPr>
          <a:xfrm>
            <a:off x="331825" y="1024988"/>
            <a:ext cx="576110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Project Status: </a:t>
            </a:r>
            <a:r>
              <a:rPr b="1" i="1" lang="en-US" sz="1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In Development</a:t>
            </a:r>
            <a:endParaRPr i="1"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9"/>
          <p:cNvSpPr/>
          <p:nvPr/>
        </p:nvSpPr>
        <p:spPr>
          <a:xfrm>
            <a:off x="331825" y="1504338"/>
            <a:ext cx="11077077" cy="1093513"/>
          </a:xfrm>
          <a:prstGeom prst="flowChartManualOperation">
            <a:avLst/>
          </a:prstGeom>
          <a:gradFill>
            <a:gsLst>
              <a:gs pos="0">
                <a:srgbClr val="D8D8D8"/>
              </a:gs>
              <a:gs pos="50000">
                <a:srgbClr val="F2F2F2"/>
              </a:gs>
              <a:gs pos="91000">
                <a:schemeClr val="lt1"/>
              </a:gs>
              <a:gs pos="100000">
                <a:schemeClr val="lt1"/>
              </a:gs>
            </a:gsLst>
            <a:lin ang="5400000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19"/>
          <p:cNvSpPr/>
          <p:nvPr/>
        </p:nvSpPr>
        <p:spPr>
          <a:xfrm>
            <a:off x="4119155" y="1649048"/>
            <a:ext cx="3500846" cy="259913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DASHBOARD EXAMPLES</a:t>
            </a:r>
            <a:endParaRPr/>
          </a:p>
        </p:txBody>
      </p:sp>
      <p:sp>
        <p:nvSpPr>
          <p:cNvPr id="933" name="Google Shape;933;p19"/>
          <p:cNvSpPr txBox="1"/>
          <p:nvPr/>
        </p:nvSpPr>
        <p:spPr>
          <a:xfrm>
            <a:off x="1537520" y="2092165"/>
            <a:ext cx="22726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USCAN - BEFORE</a:t>
            </a:r>
            <a:endParaRPr/>
          </a:p>
        </p:txBody>
      </p:sp>
      <p:sp>
        <p:nvSpPr>
          <p:cNvPr id="934" name="Google Shape;934;p19"/>
          <p:cNvSpPr txBox="1"/>
          <p:nvPr/>
        </p:nvSpPr>
        <p:spPr>
          <a:xfrm>
            <a:off x="7620001" y="2133878"/>
            <a:ext cx="22726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USCAN AFTER</a:t>
            </a:r>
            <a:endParaRPr/>
          </a:p>
        </p:txBody>
      </p:sp>
      <p:sp>
        <p:nvSpPr>
          <p:cNvPr id="935" name="Google Shape;935;p19"/>
          <p:cNvSpPr/>
          <p:nvPr/>
        </p:nvSpPr>
        <p:spPr>
          <a:xfrm>
            <a:off x="2455361" y="95423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USCAN Operational Excellence Dashboard</a:t>
            </a:r>
            <a:endParaRPr/>
          </a:p>
        </p:txBody>
      </p:sp>
      <p:sp>
        <p:nvSpPr>
          <p:cNvPr id="936" name="Google Shape;936;p19"/>
          <p:cNvSpPr/>
          <p:nvPr/>
        </p:nvSpPr>
        <p:spPr>
          <a:xfrm>
            <a:off x="-5290" y="98977"/>
            <a:ext cx="3999374" cy="790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ED&amp;A </a:t>
            </a:r>
            <a:endParaRPr/>
          </a:p>
        </p:txBody>
      </p:sp>
      <p:pic>
        <p:nvPicPr>
          <p:cNvPr id="937" name="Google Shape;9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087" y="2597851"/>
            <a:ext cx="3516486" cy="1977839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938" name="Google Shape;93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4808" y="3812625"/>
            <a:ext cx="3411102" cy="1921948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939" name="Google Shape;93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16404" y="2597851"/>
            <a:ext cx="4477133" cy="2437891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940" name="Google Shape;940;p19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78844" y="4192026"/>
            <a:ext cx="3152383" cy="1798507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941" name="Google Shape;941;p19"/>
          <p:cNvSpPr txBox="1"/>
          <p:nvPr/>
        </p:nvSpPr>
        <p:spPr>
          <a:xfrm>
            <a:off x="331825" y="1024988"/>
            <a:ext cx="576110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Project Status: </a:t>
            </a:r>
            <a:r>
              <a:rPr b="1" i="1" lang="en-US" sz="1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In Development</a:t>
            </a:r>
            <a:endParaRPr i="1"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19"/>
          <p:cNvSpPr txBox="1"/>
          <p:nvPr/>
        </p:nvSpPr>
        <p:spPr>
          <a:xfrm>
            <a:off x="4864963" y="6391922"/>
            <a:ext cx="19530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Dashboard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"/>
          <p:cNvSpPr txBox="1"/>
          <p:nvPr>
            <p:ph idx="2" type="body"/>
          </p:nvPr>
        </p:nvSpPr>
        <p:spPr>
          <a:xfrm>
            <a:off x="384694" y="1081826"/>
            <a:ext cx="11338560" cy="402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</a:pPr>
            <a:r>
              <a:rPr lang="en-US"/>
              <a:t>ED&amp;A Projects LTD</a:t>
            </a:r>
            <a:endParaRPr/>
          </a:p>
        </p:txBody>
      </p:sp>
      <p:graphicFrame>
        <p:nvGraphicFramePr>
          <p:cNvPr id="366" name="Google Shape;366;p2"/>
          <p:cNvGraphicFramePr/>
          <p:nvPr/>
        </p:nvGraphicFramePr>
        <p:xfrm>
          <a:off x="425700" y="159086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{14A341CA-8B4F-4FA0-A573-A3FD7387BD6E}</a:tableStyleId>
              </a:tblPr>
              <a:tblGrid>
                <a:gridCol w="2142575"/>
                <a:gridCol w="1274550"/>
                <a:gridCol w="1274550"/>
                <a:gridCol w="1274550"/>
                <a:gridCol w="1274550"/>
                <a:gridCol w="1274550"/>
                <a:gridCol w="1274550"/>
                <a:gridCol w="1274550"/>
              </a:tblGrid>
              <a:tr h="312800"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 u="none" cap="none" strike="noStrike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Projects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2022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grid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2023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</a:tr>
              <a:tr h="3437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Nov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Dec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Jan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Feb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March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April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May</a:t>
                      </a:r>
                      <a:endParaRPr/>
                    </a:p>
                  </a:txBody>
                  <a:tcPr marT="6350" marB="0" marR="6350" marL="6350" anchor="ctr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8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025" marB="0" marR="3025" marL="30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528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025" marB="0" marR="3025" marL="30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528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025" marB="0" marR="3025" marL="30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025" marB="0" marR="3025" marL="30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0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                                         </a:t>
                      </a:r>
                      <a:endParaRPr b="0" i="0" sz="10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025" marB="0" marR="3025" marL="30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025" marB="0" marR="3025" marL="30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025" marB="0" marR="3025" marL="30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518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3025" marB="0" marR="3025" marL="3025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50"/>
                        <a:buFont typeface="Arial"/>
                        <a:buNone/>
                      </a:pPr>
                      <a:r>
                        <a:t/>
                      </a:r>
                      <a:endParaRPr b="0" i="0" sz="1050" u="none" cap="none" strike="noStrik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6350" marB="0" marR="6350" marL="6350" anchor="ctr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pSp>
        <p:nvGrpSpPr>
          <p:cNvPr id="367" name="Google Shape;367;p2"/>
          <p:cNvGrpSpPr/>
          <p:nvPr/>
        </p:nvGrpSpPr>
        <p:grpSpPr>
          <a:xfrm>
            <a:off x="8291482" y="935425"/>
            <a:ext cx="3143217" cy="557932"/>
            <a:chOff x="7516008" y="400357"/>
            <a:chExt cx="3143217" cy="557932"/>
          </a:xfrm>
        </p:grpSpPr>
        <p:sp>
          <p:nvSpPr>
            <p:cNvPr id="368" name="Google Shape;368;p2"/>
            <p:cNvSpPr/>
            <p:nvPr/>
          </p:nvSpPr>
          <p:spPr>
            <a:xfrm>
              <a:off x="7634591" y="685104"/>
              <a:ext cx="216000" cy="18000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"/>
            <p:cNvSpPr txBox="1"/>
            <p:nvPr/>
          </p:nvSpPr>
          <p:spPr>
            <a:xfrm>
              <a:off x="7808437" y="660162"/>
              <a:ext cx="1526959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" u="none" cap="none" strike="noStrike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Not Started</a:t>
              </a: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8683771" y="685104"/>
              <a:ext cx="216000" cy="18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"/>
            <p:cNvSpPr txBox="1"/>
            <p:nvPr/>
          </p:nvSpPr>
          <p:spPr>
            <a:xfrm>
              <a:off x="8846683" y="650716"/>
              <a:ext cx="1526959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Ongoing </a:t>
              </a: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7516008" y="543046"/>
              <a:ext cx="3143217" cy="415243"/>
            </a:xfrm>
            <a:prstGeom prst="snip1Rect">
              <a:avLst>
                <a:gd fmla="val 16667" name="adj"/>
              </a:avLst>
            </a:prstGeom>
            <a:noFill/>
            <a:ln cap="flat" cmpd="sng" w="9525">
              <a:solidFill>
                <a:srgbClr val="BFBFBF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"/>
            <p:cNvSpPr txBox="1"/>
            <p:nvPr/>
          </p:nvSpPr>
          <p:spPr>
            <a:xfrm>
              <a:off x="8702684" y="400357"/>
              <a:ext cx="769863" cy="24622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Legend</a:t>
              </a:r>
              <a:endParaRPr/>
            </a:p>
          </p:txBody>
        </p:sp>
      </p:grpSp>
      <p:sp>
        <p:nvSpPr>
          <p:cNvPr id="374" name="Google Shape;374;p2"/>
          <p:cNvSpPr/>
          <p:nvPr/>
        </p:nvSpPr>
        <p:spPr>
          <a:xfrm>
            <a:off x="2586036" y="3419465"/>
            <a:ext cx="3480029" cy="273458"/>
          </a:xfrm>
          <a:prstGeom prst="homePlat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Main Dashboard</a:t>
            </a:r>
            <a:endParaRPr/>
          </a:p>
        </p:txBody>
      </p:sp>
      <p:sp>
        <p:nvSpPr>
          <p:cNvPr id="375" name="Google Shape;375;p2"/>
          <p:cNvSpPr/>
          <p:nvPr/>
        </p:nvSpPr>
        <p:spPr>
          <a:xfrm>
            <a:off x="5957867" y="3418926"/>
            <a:ext cx="1394278" cy="272159"/>
          </a:xfrm>
          <a:prstGeom prst="chevron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Quality Check /Analytics</a:t>
            </a:r>
            <a:endParaRPr/>
          </a:p>
        </p:txBody>
      </p:sp>
      <p:sp>
        <p:nvSpPr>
          <p:cNvPr id="376" name="Google Shape;376;p2"/>
          <p:cNvSpPr/>
          <p:nvPr/>
        </p:nvSpPr>
        <p:spPr>
          <a:xfrm>
            <a:off x="7279072" y="3462594"/>
            <a:ext cx="177553" cy="16867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"/>
          <p:cNvSpPr/>
          <p:nvPr/>
        </p:nvSpPr>
        <p:spPr>
          <a:xfrm>
            <a:off x="2578225" y="3981623"/>
            <a:ext cx="2103619" cy="272159"/>
          </a:xfrm>
          <a:prstGeom prst="homePlat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Sample Dashboard</a:t>
            </a:r>
            <a:endParaRPr/>
          </a:p>
        </p:txBody>
      </p:sp>
      <p:sp>
        <p:nvSpPr>
          <p:cNvPr id="378" name="Google Shape;378;p2"/>
          <p:cNvSpPr/>
          <p:nvPr/>
        </p:nvSpPr>
        <p:spPr>
          <a:xfrm>
            <a:off x="4576615" y="3981623"/>
            <a:ext cx="2775529" cy="272159"/>
          </a:xfrm>
          <a:prstGeom prst="chevron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Integrated Dashboard + QC Report</a:t>
            </a:r>
            <a:endParaRPr/>
          </a:p>
        </p:txBody>
      </p:sp>
      <p:sp>
        <p:nvSpPr>
          <p:cNvPr id="379" name="Google Shape;379;p2"/>
          <p:cNvSpPr/>
          <p:nvPr/>
        </p:nvSpPr>
        <p:spPr>
          <a:xfrm>
            <a:off x="2593327" y="4507372"/>
            <a:ext cx="1234255" cy="274755"/>
          </a:xfrm>
          <a:prstGeom prst="homePlat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Manual Slides Dashboard</a:t>
            </a:r>
            <a:endParaRPr/>
          </a:p>
        </p:txBody>
      </p:sp>
      <p:sp>
        <p:nvSpPr>
          <p:cNvPr id="380" name="Google Shape;380;p2"/>
          <p:cNvSpPr/>
          <p:nvPr/>
        </p:nvSpPr>
        <p:spPr>
          <a:xfrm>
            <a:off x="3722068" y="4510961"/>
            <a:ext cx="1448048" cy="273457"/>
          </a:xfrm>
          <a:prstGeom prst="chevron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Slides recreation</a:t>
            </a:r>
            <a:endParaRPr/>
          </a:p>
        </p:txBody>
      </p:sp>
      <p:sp>
        <p:nvSpPr>
          <p:cNvPr id="381" name="Google Shape;381;p2"/>
          <p:cNvSpPr/>
          <p:nvPr/>
        </p:nvSpPr>
        <p:spPr>
          <a:xfrm>
            <a:off x="3751862" y="2389058"/>
            <a:ext cx="1942913" cy="252025"/>
          </a:xfrm>
          <a:prstGeom prst="homePlat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 Report Automation</a:t>
            </a:r>
            <a:endParaRPr/>
          </a:p>
        </p:txBody>
      </p:sp>
      <p:sp>
        <p:nvSpPr>
          <p:cNvPr id="382" name="Google Shape;382;p2"/>
          <p:cNvSpPr/>
          <p:nvPr/>
        </p:nvSpPr>
        <p:spPr>
          <a:xfrm>
            <a:off x="3722068" y="4539092"/>
            <a:ext cx="177553" cy="16867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2"/>
          <p:cNvSpPr/>
          <p:nvPr/>
        </p:nvSpPr>
        <p:spPr>
          <a:xfrm>
            <a:off x="3888623" y="5008263"/>
            <a:ext cx="5006802" cy="252025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Lake – Raw Data</a:t>
            </a:r>
            <a:endParaRPr/>
          </a:p>
        </p:txBody>
      </p:sp>
      <p:sp>
        <p:nvSpPr>
          <p:cNvPr id="384" name="Google Shape;384;p2"/>
          <p:cNvSpPr/>
          <p:nvPr/>
        </p:nvSpPr>
        <p:spPr>
          <a:xfrm>
            <a:off x="6372116" y="4504863"/>
            <a:ext cx="3833091" cy="272159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Priority 2</a:t>
            </a:r>
            <a:endParaRPr/>
          </a:p>
        </p:txBody>
      </p:sp>
      <p:cxnSp>
        <p:nvCxnSpPr>
          <p:cNvPr id="385" name="Google Shape;385;p2"/>
          <p:cNvCxnSpPr/>
          <p:nvPr/>
        </p:nvCxnSpPr>
        <p:spPr>
          <a:xfrm>
            <a:off x="7789821" y="2247081"/>
            <a:ext cx="0" cy="4421079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lgDash"/>
            <a:miter lim="800000"/>
            <a:headEnd len="sm" w="sm" type="none"/>
            <a:tailEnd len="sm" w="sm" type="none"/>
          </a:ln>
        </p:spPr>
      </p:cxnSp>
      <p:sp>
        <p:nvSpPr>
          <p:cNvPr id="386" name="Google Shape;386;p2"/>
          <p:cNvSpPr txBox="1"/>
          <p:nvPr/>
        </p:nvSpPr>
        <p:spPr>
          <a:xfrm>
            <a:off x="7695511" y="6512451"/>
            <a:ext cx="825897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Today</a:t>
            </a:r>
            <a:endParaRPr/>
          </a:p>
        </p:txBody>
      </p:sp>
      <p:sp>
        <p:nvSpPr>
          <p:cNvPr id="387" name="Google Shape;387;p2"/>
          <p:cNvSpPr/>
          <p:nvPr/>
        </p:nvSpPr>
        <p:spPr>
          <a:xfrm>
            <a:off x="5636710" y="2426288"/>
            <a:ext cx="177553" cy="16867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"/>
          <p:cNvSpPr/>
          <p:nvPr/>
        </p:nvSpPr>
        <p:spPr>
          <a:xfrm>
            <a:off x="5941747" y="3460180"/>
            <a:ext cx="177553" cy="16867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"/>
          <p:cNvSpPr/>
          <p:nvPr/>
        </p:nvSpPr>
        <p:spPr>
          <a:xfrm>
            <a:off x="4569793" y="4023264"/>
            <a:ext cx="177553" cy="16867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"/>
          <p:cNvSpPr/>
          <p:nvPr/>
        </p:nvSpPr>
        <p:spPr>
          <a:xfrm>
            <a:off x="6633655" y="5502868"/>
            <a:ext cx="4856379" cy="252025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Timelines TBC</a:t>
            </a:r>
            <a:endParaRPr/>
          </a:p>
        </p:txBody>
      </p:sp>
      <p:sp>
        <p:nvSpPr>
          <p:cNvPr id="391" name="Google Shape;391;p2"/>
          <p:cNvSpPr/>
          <p:nvPr/>
        </p:nvSpPr>
        <p:spPr>
          <a:xfrm>
            <a:off x="5056839" y="4501076"/>
            <a:ext cx="1431383" cy="285753"/>
          </a:xfrm>
          <a:prstGeom prst="chevron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P1 metrics</a:t>
            </a:r>
            <a:endParaRPr/>
          </a:p>
        </p:txBody>
      </p:sp>
      <p:sp>
        <p:nvSpPr>
          <p:cNvPr id="392" name="Google Shape;392;p2"/>
          <p:cNvSpPr/>
          <p:nvPr/>
        </p:nvSpPr>
        <p:spPr>
          <a:xfrm>
            <a:off x="6368205" y="4546914"/>
            <a:ext cx="177553" cy="16867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"/>
          <p:cNvSpPr/>
          <p:nvPr/>
        </p:nvSpPr>
        <p:spPr>
          <a:xfrm>
            <a:off x="7527851" y="6032844"/>
            <a:ext cx="3621265" cy="252025"/>
          </a:xfrm>
          <a:prstGeom prst="homePlat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"/>
          <p:cNvSpPr/>
          <p:nvPr/>
        </p:nvSpPr>
        <p:spPr>
          <a:xfrm>
            <a:off x="10455450" y="1215866"/>
            <a:ext cx="216000" cy="180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"/>
          <p:cNvSpPr txBox="1"/>
          <p:nvPr/>
        </p:nvSpPr>
        <p:spPr>
          <a:xfrm>
            <a:off x="10618250" y="1216613"/>
            <a:ext cx="82329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Completed</a:t>
            </a:r>
            <a:endParaRPr/>
          </a:p>
        </p:txBody>
      </p:sp>
      <p:sp>
        <p:nvSpPr>
          <p:cNvPr id="396" name="Google Shape;396;p2"/>
          <p:cNvSpPr/>
          <p:nvPr/>
        </p:nvSpPr>
        <p:spPr>
          <a:xfrm>
            <a:off x="7260421" y="3981622"/>
            <a:ext cx="772409" cy="272159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endParaRPr/>
          </a:p>
        </p:txBody>
      </p:sp>
      <p:sp>
        <p:nvSpPr>
          <p:cNvPr id="397" name="Google Shape;397;p2"/>
          <p:cNvSpPr/>
          <p:nvPr/>
        </p:nvSpPr>
        <p:spPr>
          <a:xfrm>
            <a:off x="7260421" y="4017508"/>
            <a:ext cx="177553" cy="16867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"/>
          <p:cNvSpPr txBox="1"/>
          <p:nvPr/>
        </p:nvSpPr>
        <p:spPr>
          <a:xfrm>
            <a:off x="895068" y="2407218"/>
            <a:ext cx="155788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USBU POD Reporting</a:t>
            </a:r>
            <a:endParaRPr/>
          </a:p>
        </p:txBody>
      </p:sp>
      <p:sp>
        <p:nvSpPr>
          <p:cNvPr id="399" name="Google Shape;399;p2"/>
          <p:cNvSpPr txBox="1"/>
          <p:nvPr/>
        </p:nvSpPr>
        <p:spPr>
          <a:xfrm>
            <a:off x="895068" y="3363767"/>
            <a:ext cx="155788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MedSci Opportunity Tracker</a:t>
            </a:r>
            <a:endParaRPr/>
          </a:p>
        </p:txBody>
      </p:sp>
      <p:sp>
        <p:nvSpPr>
          <p:cNvPr id="400" name="Google Shape;400;p2"/>
          <p:cNvSpPr txBox="1"/>
          <p:nvPr/>
        </p:nvSpPr>
        <p:spPr>
          <a:xfrm>
            <a:off x="895068" y="3894097"/>
            <a:ext cx="1557884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GSE Monthly Account Dashboard</a:t>
            </a:r>
            <a:endParaRPr/>
          </a:p>
        </p:txBody>
      </p:sp>
      <p:sp>
        <p:nvSpPr>
          <p:cNvPr id="401" name="Google Shape;401;p2"/>
          <p:cNvSpPr txBox="1"/>
          <p:nvPr/>
        </p:nvSpPr>
        <p:spPr>
          <a:xfrm>
            <a:off x="895068" y="4490185"/>
            <a:ext cx="155788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USCAN</a:t>
            </a:r>
            <a:endParaRPr/>
          </a:p>
        </p:txBody>
      </p:sp>
      <p:sp>
        <p:nvSpPr>
          <p:cNvPr id="402" name="Google Shape;402;p2"/>
          <p:cNvSpPr/>
          <p:nvPr/>
        </p:nvSpPr>
        <p:spPr>
          <a:xfrm>
            <a:off x="5061436" y="4556436"/>
            <a:ext cx="177553" cy="16867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2"/>
          <p:cNvSpPr txBox="1"/>
          <p:nvPr/>
        </p:nvSpPr>
        <p:spPr>
          <a:xfrm>
            <a:off x="895068" y="4974489"/>
            <a:ext cx="155788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ITS Data Warehouse</a:t>
            </a:r>
            <a:endParaRPr/>
          </a:p>
        </p:txBody>
      </p:sp>
      <p:sp>
        <p:nvSpPr>
          <p:cNvPr id="404" name="Google Shape;404;p2"/>
          <p:cNvSpPr txBox="1"/>
          <p:nvPr/>
        </p:nvSpPr>
        <p:spPr>
          <a:xfrm>
            <a:off x="895068" y="5524646"/>
            <a:ext cx="155788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Atlas Internal Project </a:t>
            </a:r>
            <a:endParaRPr/>
          </a:p>
        </p:txBody>
      </p:sp>
      <p:sp>
        <p:nvSpPr>
          <p:cNvPr id="405" name="Google Shape;405;p2"/>
          <p:cNvSpPr txBox="1"/>
          <p:nvPr/>
        </p:nvSpPr>
        <p:spPr>
          <a:xfrm>
            <a:off x="895068" y="6028110"/>
            <a:ext cx="155788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LAUNCH</a:t>
            </a:r>
            <a:endParaRPr/>
          </a:p>
        </p:txBody>
      </p:sp>
      <p:sp>
        <p:nvSpPr>
          <p:cNvPr id="406" name="Google Shape;406;p2"/>
          <p:cNvSpPr/>
          <p:nvPr/>
        </p:nvSpPr>
        <p:spPr>
          <a:xfrm>
            <a:off x="2464238" y="96392"/>
            <a:ext cx="7398853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Overall Projects Roadmap</a:t>
            </a:r>
            <a:endParaRPr/>
          </a:p>
        </p:txBody>
      </p:sp>
      <p:sp>
        <p:nvSpPr>
          <p:cNvPr id="407" name="Google Shape;407;p2"/>
          <p:cNvSpPr/>
          <p:nvPr/>
        </p:nvSpPr>
        <p:spPr>
          <a:xfrm>
            <a:off x="-5290" y="98977"/>
            <a:ext cx="3999374" cy="790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ED&amp;A </a:t>
            </a:r>
            <a:endParaRPr/>
          </a:p>
        </p:txBody>
      </p:sp>
      <p:sp>
        <p:nvSpPr>
          <p:cNvPr id="408" name="Google Shape;408;p2"/>
          <p:cNvSpPr txBox="1"/>
          <p:nvPr/>
        </p:nvSpPr>
        <p:spPr>
          <a:xfrm>
            <a:off x="895068" y="2888975"/>
            <a:ext cx="106102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CSIH</a:t>
            </a:r>
            <a:endParaRPr/>
          </a:p>
        </p:txBody>
      </p:sp>
      <p:sp>
        <p:nvSpPr>
          <p:cNvPr id="409" name="Google Shape;409;p2"/>
          <p:cNvSpPr/>
          <p:nvPr/>
        </p:nvSpPr>
        <p:spPr>
          <a:xfrm>
            <a:off x="2586037" y="2911043"/>
            <a:ext cx="4146565" cy="269669"/>
          </a:xfrm>
          <a:prstGeom prst="homePlate">
            <a:avLst>
              <a:gd fmla="val 50000" name="adj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PSA/ Smartsheet integration </a:t>
            </a:r>
            <a:endParaRPr/>
          </a:p>
        </p:txBody>
      </p:sp>
      <p:sp>
        <p:nvSpPr>
          <p:cNvPr id="410" name="Google Shape;410;p2"/>
          <p:cNvSpPr/>
          <p:nvPr/>
        </p:nvSpPr>
        <p:spPr>
          <a:xfrm>
            <a:off x="6633655" y="2943136"/>
            <a:ext cx="177553" cy="16867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51443" y="131916"/>
            <a:ext cx="1694449" cy="806738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"/>
          <p:cNvSpPr/>
          <p:nvPr/>
        </p:nvSpPr>
        <p:spPr>
          <a:xfrm>
            <a:off x="7930907" y="4027325"/>
            <a:ext cx="177553" cy="16867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363" y="2801461"/>
            <a:ext cx="645518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2363" y="2272842"/>
            <a:ext cx="645517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0230" y="3328590"/>
            <a:ext cx="645518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9757" y="3848910"/>
            <a:ext cx="645518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0595" y="4371866"/>
            <a:ext cx="714680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0230" y="4887283"/>
            <a:ext cx="645517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81598" y="5406459"/>
            <a:ext cx="647823" cy="4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61644" y="5935404"/>
            <a:ext cx="647823" cy="4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2"/>
          <p:cNvSpPr/>
          <p:nvPr/>
        </p:nvSpPr>
        <p:spPr>
          <a:xfrm>
            <a:off x="8792129" y="5006233"/>
            <a:ext cx="1518047" cy="252025"/>
          </a:xfrm>
          <a:prstGeom prst="chevron">
            <a:avLst>
              <a:gd fmla="val 50000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Warehouse – Curated Data</a:t>
            </a:r>
            <a:endParaRPr/>
          </a:p>
        </p:txBody>
      </p:sp>
      <p:sp>
        <p:nvSpPr>
          <p:cNvPr id="422" name="Google Shape;422;p2"/>
          <p:cNvSpPr/>
          <p:nvPr/>
        </p:nvSpPr>
        <p:spPr>
          <a:xfrm>
            <a:off x="10205207" y="5006232"/>
            <a:ext cx="1236339" cy="252025"/>
          </a:xfrm>
          <a:prstGeom prst="chevron">
            <a:avLst>
              <a:gd fmla="val 50000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Dashboard creation</a:t>
            </a:r>
            <a:endParaRPr/>
          </a:p>
        </p:txBody>
      </p:sp>
      <p:sp>
        <p:nvSpPr>
          <p:cNvPr id="423" name="Google Shape;423;p2"/>
          <p:cNvSpPr/>
          <p:nvPr/>
        </p:nvSpPr>
        <p:spPr>
          <a:xfrm>
            <a:off x="7804714" y="3426510"/>
            <a:ext cx="613901" cy="272159"/>
          </a:xfrm>
          <a:prstGeom prst="chevron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Indiv. Report</a:t>
            </a:r>
            <a:endParaRPr/>
          </a:p>
        </p:txBody>
      </p:sp>
      <p:sp>
        <p:nvSpPr>
          <p:cNvPr id="424" name="Google Shape;424;p2"/>
          <p:cNvSpPr/>
          <p:nvPr/>
        </p:nvSpPr>
        <p:spPr>
          <a:xfrm>
            <a:off x="10104229" y="4495172"/>
            <a:ext cx="1345042" cy="272159"/>
          </a:xfrm>
          <a:prstGeom prst="chevron">
            <a:avLst>
              <a:gd fmla="val 50000" name="adj"/>
            </a:avLst>
          </a:prstGeom>
          <a:solidFill>
            <a:srgbClr val="A5A5A5"/>
          </a:solidFill>
          <a:ln>
            <a:noFill/>
          </a:ln>
        </p:spPr>
        <p:txBody>
          <a:bodyPr anchorCtr="0" anchor="ctr" bIns="107900" lIns="0" spcFirstLastPara="1" rIns="0" wrap="square" tIns="1079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Priority 3</a:t>
            </a:r>
            <a:endParaRPr/>
          </a:p>
        </p:txBody>
      </p:sp>
      <p:sp>
        <p:nvSpPr>
          <p:cNvPr id="425" name="Google Shape;425;p2"/>
          <p:cNvSpPr/>
          <p:nvPr/>
        </p:nvSpPr>
        <p:spPr>
          <a:xfrm>
            <a:off x="10102425" y="4532430"/>
            <a:ext cx="177553" cy="168676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C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20"/>
          <p:cNvSpPr txBox="1"/>
          <p:nvPr>
            <p:ph type="ctrTitle"/>
          </p:nvPr>
        </p:nvSpPr>
        <p:spPr>
          <a:xfrm>
            <a:off x="743330" y="1271573"/>
            <a:ext cx="7921554" cy="22423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Appendix</a:t>
            </a:r>
            <a:endParaRPr/>
          </a:p>
        </p:txBody>
      </p:sp>
      <p:sp>
        <p:nvSpPr>
          <p:cNvPr id="948" name="Google Shape;948;p20"/>
          <p:cNvSpPr txBox="1"/>
          <p:nvPr>
            <p:ph idx="1" type="body"/>
          </p:nvPr>
        </p:nvSpPr>
        <p:spPr>
          <a:xfrm>
            <a:off x="743329" y="3681765"/>
            <a:ext cx="6349838" cy="1195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400"/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49" name="Google Shape;949;p20"/>
          <p:cNvSpPr txBox="1"/>
          <p:nvPr>
            <p:ph idx="2" type="subTitle"/>
          </p:nvPr>
        </p:nvSpPr>
        <p:spPr>
          <a:xfrm>
            <a:off x="743329" y="5518464"/>
            <a:ext cx="6349838" cy="669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21"/>
          <p:cNvSpPr/>
          <p:nvPr/>
        </p:nvSpPr>
        <p:spPr>
          <a:xfrm>
            <a:off x="512620" y="1577935"/>
            <a:ext cx="10598589" cy="4800568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151D2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57" name="Google Shape;957;p21"/>
          <p:cNvGraphicFramePr/>
          <p:nvPr/>
        </p:nvGraphicFramePr>
        <p:xfrm>
          <a:off x="521009" y="165901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{14A341CA-8B4F-4FA0-A573-A3FD7387BD6E}</a:tableStyleId>
              </a:tblPr>
              <a:tblGrid>
                <a:gridCol w="3525475"/>
                <a:gridCol w="3525475"/>
                <a:gridCol w="3525475"/>
              </a:tblGrid>
              <a:tr h="2743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2"/>
                          </a:solidFill>
                        </a:rPr>
                        <a:t>2022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2"/>
                          </a:solidFill>
                        </a:rPr>
                        <a:t>2023 *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lt2"/>
                          </a:solidFill>
                        </a:rPr>
                        <a:t>2024</a:t>
                      </a:r>
                      <a:endParaRPr/>
                    </a:p>
                  </a:txBody>
                  <a:tcPr marT="45725" marB="45725" marR="91450" marL="91450" anchor="ctr">
                    <a:lnL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958" name="Google Shape;958;p21"/>
          <p:cNvSpPr/>
          <p:nvPr/>
        </p:nvSpPr>
        <p:spPr>
          <a:xfrm>
            <a:off x="4178760" y="3162882"/>
            <a:ext cx="1097742" cy="270419"/>
          </a:xfrm>
          <a:prstGeom prst="chevron">
            <a:avLst>
              <a:gd fmla="val 49083" name="adj"/>
            </a:avLst>
          </a:prstGeom>
          <a:solidFill>
            <a:srgbClr val="C5EFFF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CRM </a:t>
            </a:r>
            <a:endParaRPr/>
          </a:p>
        </p:txBody>
      </p:sp>
      <p:sp>
        <p:nvSpPr>
          <p:cNvPr id="959" name="Google Shape;959;p21"/>
          <p:cNvSpPr/>
          <p:nvPr/>
        </p:nvSpPr>
        <p:spPr>
          <a:xfrm>
            <a:off x="5116216" y="4225815"/>
            <a:ext cx="1613150" cy="270419"/>
          </a:xfrm>
          <a:prstGeom prst="chevron">
            <a:avLst>
              <a:gd fmla="val 40920" name="adj"/>
            </a:avLst>
          </a:prstGeom>
          <a:solidFill>
            <a:srgbClr val="C5EFFF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PeopleSoft</a:t>
            </a:r>
            <a:endParaRPr/>
          </a:p>
        </p:txBody>
      </p:sp>
      <p:cxnSp>
        <p:nvCxnSpPr>
          <p:cNvPr id="960" name="Google Shape;960;p21"/>
          <p:cNvCxnSpPr/>
          <p:nvPr/>
        </p:nvCxnSpPr>
        <p:spPr>
          <a:xfrm>
            <a:off x="4044929" y="1650081"/>
            <a:ext cx="0" cy="4728422"/>
          </a:xfrm>
          <a:prstGeom prst="straightConnector1">
            <a:avLst/>
          </a:prstGeom>
          <a:noFill/>
          <a:ln cap="flat" cmpd="sng" w="12700">
            <a:solidFill>
              <a:srgbClr val="B6B6B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61" name="Google Shape;961;p21"/>
          <p:cNvCxnSpPr/>
          <p:nvPr/>
        </p:nvCxnSpPr>
        <p:spPr>
          <a:xfrm>
            <a:off x="7563883" y="1650081"/>
            <a:ext cx="0" cy="4728422"/>
          </a:xfrm>
          <a:prstGeom prst="straightConnector1">
            <a:avLst/>
          </a:prstGeom>
          <a:noFill/>
          <a:ln cap="flat" cmpd="sng" w="12700">
            <a:solidFill>
              <a:srgbClr val="B6B6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2" name="Google Shape;962;p21"/>
          <p:cNvSpPr/>
          <p:nvPr/>
        </p:nvSpPr>
        <p:spPr>
          <a:xfrm>
            <a:off x="886370" y="2065121"/>
            <a:ext cx="1953085" cy="457200"/>
          </a:xfrm>
          <a:prstGeom prst="homePlate">
            <a:avLst>
              <a:gd fmla="val 50000" name="adj"/>
            </a:avLst>
          </a:prstGeom>
          <a:solidFill>
            <a:srgbClr val="0070C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POC, Planning, Approval</a:t>
            </a:r>
            <a:endParaRPr/>
          </a:p>
        </p:txBody>
      </p:sp>
      <p:sp>
        <p:nvSpPr>
          <p:cNvPr id="963" name="Google Shape;963;p21"/>
          <p:cNvSpPr/>
          <p:nvPr/>
        </p:nvSpPr>
        <p:spPr>
          <a:xfrm>
            <a:off x="2647417" y="2638893"/>
            <a:ext cx="1769400" cy="457200"/>
          </a:xfrm>
          <a:prstGeom prst="chevron">
            <a:avLst>
              <a:gd fmla="val 50000" name="adj"/>
            </a:avLst>
          </a:prstGeom>
          <a:solidFill>
            <a:srgbClr val="C5EFFF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Lake Setup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(Foundation)</a:t>
            </a:r>
            <a:endParaRPr/>
          </a:p>
        </p:txBody>
      </p:sp>
      <p:sp>
        <p:nvSpPr>
          <p:cNvPr id="964" name="Google Shape;964;p21"/>
          <p:cNvSpPr/>
          <p:nvPr/>
        </p:nvSpPr>
        <p:spPr>
          <a:xfrm>
            <a:off x="6445359" y="5602844"/>
            <a:ext cx="2869136" cy="457200"/>
          </a:xfrm>
          <a:prstGeom prst="chevron">
            <a:avLst>
              <a:gd fmla="val 50000" name="adj"/>
            </a:avLst>
          </a:prstGeom>
          <a:solidFill>
            <a:srgbClr val="00B0F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l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Additional Sources</a:t>
            </a:r>
            <a:endParaRPr/>
          </a:p>
        </p:txBody>
      </p:sp>
      <p:sp>
        <p:nvSpPr>
          <p:cNvPr id="965" name="Google Shape;965;p21"/>
          <p:cNvSpPr/>
          <p:nvPr/>
        </p:nvSpPr>
        <p:spPr>
          <a:xfrm>
            <a:off x="5153773" y="4950240"/>
            <a:ext cx="2220941" cy="270419"/>
          </a:xfrm>
          <a:prstGeom prst="chevron">
            <a:avLst>
              <a:gd fmla="val 38193" name="adj"/>
            </a:avLst>
          </a:prstGeom>
          <a:solidFill>
            <a:srgbClr val="C5EFFF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MRDW Parallel Test</a:t>
            </a:r>
            <a:endParaRPr/>
          </a:p>
        </p:txBody>
      </p:sp>
      <p:sp>
        <p:nvSpPr>
          <p:cNvPr id="966" name="Google Shape;966;p21"/>
          <p:cNvSpPr/>
          <p:nvPr/>
        </p:nvSpPr>
        <p:spPr>
          <a:xfrm>
            <a:off x="4374120" y="3867729"/>
            <a:ext cx="1613150" cy="270419"/>
          </a:xfrm>
          <a:prstGeom prst="chevron">
            <a:avLst>
              <a:gd fmla="val 40920" name="adj"/>
            </a:avLst>
          </a:prstGeom>
          <a:solidFill>
            <a:srgbClr val="C5EFFF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SAP</a:t>
            </a:r>
            <a:endParaRPr/>
          </a:p>
        </p:txBody>
      </p:sp>
      <p:sp>
        <p:nvSpPr>
          <p:cNvPr id="967" name="Google Shape;967;p21"/>
          <p:cNvSpPr/>
          <p:nvPr/>
        </p:nvSpPr>
        <p:spPr>
          <a:xfrm>
            <a:off x="6220554" y="4604114"/>
            <a:ext cx="1289625" cy="270419"/>
          </a:xfrm>
          <a:prstGeom prst="chevron">
            <a:avLst>
              <a:gd fmla="val 33704" name="adj"/>
            </a:avLst>
          </a:prstGeom>
          <a:solidFill>
            <a:srgbClr val="C5EFFF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MRDW Integration</a:t>
            </a:r>
            <a:endParaRPr/>
          </a:p>
        </p:txBody>
      </p:sp>
      <p:sp>
        <p:nvSpPr>
          <p:cNvPr id="968" name="Google Shape;968;p21"/>
          <p:cNvSpPr/>
          <p:nvPr/>
        </p:nvSpPr>
        <p:spPr>
          <a:xfrm>
            <a:off x="5122828" y="3162882"/>
            <a:ext cx="1250183" cy="270419"/>
          </a:xfrm>
          <a:prstGeom prst="chevron">
            <a:avLst>
              <a:gd fmla="val 49083" name="adj"/>
            </a:avLst>
          </a:prstGeom>
          <a:solidFill>
            <a:srgbClr val="C5EFFF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PSA</a:t>
            </a:r>
            <a:endParaRPr/>
          </a:p>
        </p:txBody>
      </p:sp>
      <p:sp>
        <p:nvSpPr>
          <p:cNvPr id="969" name="Google Shape;969;p21"/>
          <p:cNvSpPr/>
          <p:nvPr/>
        </p:nvSpPr>
        <p:spPr>
          <a:xfrm>
            <a:off x="4182299" y="3520238"/>
            <a:ext cx="1097742" cy="270419"/>
          </a:xfrm>
          <a:prstGeom prst="chevron">
            <a:avLst>
              <a:gd fmla="val 49083" name="adj"/>
            </a:avLst>
          </a:prstGeom>
          <a:solidFill>
            <a:srgbClr val="C5EFFF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HR</a:t>
            </a:r>
            <a:endParaRPr/>
          </a:p>
        </p:txBody>
      </p:sp>
      <p:sp>
        <p:nvSpPr>
          <p:cNvPr id="970" name="Google Shape;970;p21"/>
          <p:cNvSpPr/>
          <p:nvPr/>
        </p:nvSpPr>
        <p:spPr>
          <a:xfrm>
            <a:off x="4249352" y="4605589"/>
            <a:ext cx="1680294" cy="270419"/>
          </a:xfrm>
          <a:prstGeom prst="chevron">
            <a:avLst>
              <a:gd fmla="val 34111" name="adj"/>
            </a:avLst>
          </a:prstGeom>
          <a:solidFill>
            <a:srgbClr val="C5EFFF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MRDW Snowflake Migration</a:t>
            </a:r>
            <a:endParaRPr/>
          </a:p>
        </p:txBody>
      </p:sp>
      <p:sp>
        <p:nvSpPr>
          <p:cNvPr id="971" name="Google Shape;971;p21"/>
          <p:cNvSpPr/>
          <p:nvPr/>
        </p:nvSpPr>
        <p:spPr>
          <a:xfrm>
            <a:off x="2651988" y="4583846"/>
            <a:ext cx="1328223" cy="1247598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C5E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Scope: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Workday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SAP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PeopleSoft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SFDC CRM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SFDC PSA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EBX</a:t>
            </a:r>
            <a:endParaRPr/>
          </a:p>
        </p:txBody>
      </p:sp>
      <p:cxnSp>
        <p:nvCxnSpPr>
          <p:cNvPr id="972" name="Google Shape;972;p21"/>
          <p:cNvCxnSpPr/>
          <p:nvPr/>
        </p:nvCxnSpPr>
        <p:spPr>
          <a:xfrm rot="10800000">
            <a:off x="3329335" y="3100889"/>
            <a:ext cx="0" cy="1460969"/>
          </a:xfrm>
          <a:prstGeom prst="straightConnector1">
            <a:avLst/>
          </a:prstGeom>
          <a:noFill/>
          <a:ln cap="flat" cmpd="sng" w="12700">
            <a:solidFill>
              <a:srgbClr val="C5EFF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73" name="Google Shape;973;p21"/>
          <p:cNvSpPr/>
          <p:nvPr/>
        </p:nvSpPr>
        <p:spPr>
          <a:xfrm>
            <a:off x="7554277" y="3182234"/>
            <a:ext cx="188433" cy="2094613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21"/>
          <p:cNvSpPr/>
          <p:nvPr/>
        </p:nvSpPr>
        <p:spPr>
          <a:xfrm>
            <a:off x="8022294" y="3937141"/>
            <a:ext cx="1328223" cy="576451"/>
          </a:xfrm>
          <a:prstGeom prst="rect">
            <a:avLst/>
          </a:prstGeom>
          <a:solidFill>
            <a:srgbClr val="D8D8D8"/>
          </a:soli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Curation and Data Mart Creation</a:t>
            </a:r>
            <a:endParaRPr/>
          </a:p>
        </p:txBody>
      </p:sp>
      <p:sp>
        <p:nvSpPr>
          <p:cNvPr id="975" name="Google Shape;975;p21"/>
          <p:cNvSpPr/>
          <p:nvPr/>
        </p:nvSpPr>
        <p:spPr>
          <a:xfrm>
            <a:off x="1105034" y="3378700"/>
            <a:ext cx="1328223" cy="911190"/>
          </a:xfrm>
          <a:prstGeom prst="rect">
            <a:avLst/>
          </a:prstGeom>
          <a:solidFill>
            <a:srgbClr val="D8D8D8"/>
          </a:solidFill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POC: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Marketing ROI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MRDW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 Reporting</a:t>
            </a:r>
            <a:endParaRPr/>
          </a:p>
        </p:txBody>
      </p:sp>
      <p:cxnSp>
        <p:nvCxnSpPr>
          <p:cNvPr id="976" name="Google Shape;976;p21"/>
          <p:cNvCxnSpPr/>
          <p:nvPr/>
        </p:nvCxnSpPr>
        <p:spPr>
          <a:xfrm rot="10800000">
            <a:off x="1759810" y="2524941"/>
            <a:ext cx="0" cy="834972"/>
          </a:xfrm>
          <a:prstGeom prst="straightConnector1">
            <a:avLst/>
          </a:prstGeom>
          <a:noFill/>
          <a:ln cap="flat" cmpd="sng" w="12700">
            <a:solidFill>
              <a:srgbClr val="0070C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77" name="Google Shape;977;p21"/>
          <p:cNvSpPr txBox="1"/>
          <p:nvPr/>
        </p:nvSpPr>
        <p:spPr>
          <a:xfrm>
            <a:off x="7684982" y="4532494"/>
            <a:ext cx="2097951" cy="26161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*  2023 Plan Pending Approval</a:t>
            </a:r>
            <a:endParaRPr/>
          </a:p>
        </p:txBody>
      </p:sp>
      <p:sp>
        <p:nvSpPr>
          <p:cNvPr id="978" name="Google Shape;978;p21"/>
          <p:cNvSpPr/>
          <p:nvPr/>
        </p:nvSpPr>
        <p:spPr>
          <a:xfrm>
            <a:off x="4414930" y="5395368"/>
            <a:ext cx="1512000" cy="270419"/>
          </a:xfrm>
          <a:prstGeom prst="chevron">
            <a:avLst>
              <a:gd fmla="val 38193" name="adj"/>
            </a:avLst>
          </a:prstGeom>
          <a:solidFill>
            <a:srgbClr val="00B0F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Eloqua</a:t>
            </a:r>
            <a:endParaRPr/>
          </a:p>
        </p:txBody>
      </p:sp>
      <p:sp>
        <p:nvSpPr>
          <p:cNvPr id="979" name="Google Shape;979;p21"/>
          <p:cNvSpPr/>
          <p:nvPr/>
        </p:nvSpPr>
        <p:spPr>
          <a:xfrm>
            <a:off x="4416817" y="5699259"/>
            <a:ext cx="1512000" cy="270419"/>
          </a:xfrm>
          <a:prstGeom prst="chevron">
            <a:avLst>
              <a:gd fmla="val 38193" name="adj"/>
            </a:avLst>
          </a:prstGeom>
          <a:solidFill>
            <a:srgbClr val="00B0F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Coupa</a:t>
            </a:r>
            <a:endParaRPr/>
          </a:p>
        </p:txBody>
      </p:sp>
      <p:sp>
        <p:nvSpPr>
          <p:cNvPr id="980" name="Google Shape;980;p21"/>
          <p:cNvSpPr/>
          <p:nvPr/>
        </p:nvSpPr>
        <p:spPr>
          <a:xfrm>
            <a:off x="4418215" y="6002661"/>
            <a:ext cx="1512000" cy="270419"/>
          </a:xfrm>
          <a:prstGeom prst="chevron">
            <a:avLst>
              <a:gd fmla="val 38193" name="adj"/>
            </a:avLst>
          </a:prstGeom>
          <a:solidFill>
            <a:srgbClr val="00B0F0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bl" dir="18900000" dist="38100">
              <a:srgbClr val="000000">
                <a:alpha val="4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SN</a:t>
            </a:r>
            <a:endParaRPr/>
          </a:p>
        </p:txBody>
      </p:sp>
      <p:sp>
        <p:nvSpPr>
          <p:cNvPr id="981" name="Google Shape;981;p21"/>
          <p:cNvSpPr/>
          <p:nvPr/>
        </p:nvSpPr>
        <p:spPr>
          <a:xfrm>
            <a:off x="2455361" y="112844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Enterprise Cloud Data Platform (ECDP)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21"/>
          <p:cNvSpPr/>
          <p:nvPr/>
        </p:nvSpPr>
        <p:spPr>
          <a:xfrm>
            <a:off x="-5290" y="116403"/>
            <a:ext cx="3999374" cy="790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ED&amp;A </a:t>
            </a:r>
            <a:endParaRPr/>
          </a:p>
        </p:txBody>
      </p:sp>
      <p:sp>
        <p:nvSpPr>
          <p:cNvPr id="983" name="Google Shape;983;p21"/>
          <p:cNvSpPr txBox="1"/>
          <p:nvPr/>
        </p:nvSpPr>
        <p:spPr>
          <a:xfrm>
            <a:off x="384694" y="1081826"/>
            <a:ext cx="11338560" cy="402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i="1"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Timeline: After initial Data Lake setup, data mart sequencing to be validated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22"/>
          <p:cNvSpPr/>
          <p:nvPr/>
        </p:nvSpPr>
        <p:spPr>
          <a:xfrm>
            <a:off x="1047750" y="8763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1" name="Google Shape;991;p22"/>
          <p:cNvGrpSpPr/>
          <p:nvPr/>
        </p:nvGrpSpPr>
        <p:grpSpPr>
          <a:xfrm>
            <a:off x="334191" y="1463016"/>
            <a:ext cx="11523618" cy="5085492"/>
            <a:chOff x="319591" y="968841"/>
            <a:chExt cx="11523618" cy="5085492"/>
          </a:xfrm>
        </p:grpSpPr>
        <p:sp>
          <p:nvSpPr>
            <p:cNvPr id="992" name="Google Shape;992;p22"/>
            <p:cNvSpPr/>
            <p:nvPr/>
          </p:nvSpPr>
          <p:spPr>
            <a:xfrm>
              <a:off x="2166152" y="1429317"/>
              <a:ext cx="8060924" cy="45364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22"/>
            <p:cNvSpPr/>
            <p:nvPr/>
          </p:nvSpPr>
          <p:spPr>
            <a:xfrm>
              <a:off x="319591" y="4060228"/>
              <a:ext cx="1197747" cy="1905578"/>
            </a:xfrm>
            <a:prstGeom prst="rect">
              <a:avLst/>
            </a:prstGeom>
            <a:noFill/>
            <a:ln cap="flat" cmpd="sng" w="12700">
              <a:solidFill>
                <a:schemeClr val="accent2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FUTURE DATA SOURCES</a:t>
              </a:r>
              <a:endParaRPr/>
            </a:p>
          </p:txBody>
        </p:sp>
        <p:sp>
          <p:nvSpPr>
            <p:cNvPr id="994" name="Google Shape;994;p22"/>
            <p:cNvSpPr/>
            <p:nvPr/>
          </p:nvSpPr>
          <p:spPr>
            <a:xfrm>
              <a:off x="10530391" y="1429317"/>
              <a:ext cx="1136342" cy="1461716"/>
            </a:xfrm>
            <a:prstGeom prst="rect">
              <a:avLst/>
            </a:prstGeom>
            <a:solidFill>
              <a:srgbClr val="C5EFFF"/>
            </a:solidFill>
            <a:ln cap="flat" cmpd="sng" w="12700">
              <a:solidFill>
                <a:schemeClr val="accent2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BUSINESS INTELLIGENCE</a:t>
              </a:r>
              <a:endParaRPr/>
            </a:p>
          </p:txBody>
        </p:sp>
        <p:sp>
          <p:nvSpPr>
            <p:cNvPr id="995" name="Google Shape;995;p22"/>
            <p:cNvSpPr/>
            <p:nvPr/>
          </p:nvSpPr>
          <p:spPr>
            <a:xfrm>
              <a:off x="3600440" y="4822071"/>
              <a:ext cx="6477166" cy="941033"/>
            </a:xfrm>
            <a:prstGeom prst="rect">
              <a:avLst/>
            </a:prstGeom>
            <a:solidFill>
              <a:srgbClr val="C5E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GOVERNANCE</a:t>
              </a:r>
              <a:endParaRPr/>
            </a:p>
          </p:txBody>
        </p:sp>
        <p:sp>
          <p:nvSpPr>
            <p:cNvPr id="996" name="Google Shape;996;p22"/>
            <p:cNvSpPr/>
            <p:nvPr/>
          </p:nvSpPr>
          <p:spPr>
            <a:xfrm>
              <a:off x="3622275" y="2167950"/>
              <a:ext cx="1260000" cy="2600778"/>
            </a:xfrm>
            <a:prstGeom prst="rect">
              <a:avLst/>
            </a:prstGeom>
            <a:solidFill>
              <a:srgbClr val="C5E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DATA LAKE</a:t>
              </a:r>
              <a:endParaRPr/>
            </a:p>
          </p:txBody>
        </p:sp>
        <p:sp>
          <p:nvSpPr>
            <p:cNvPr id="997" name="Google Shape;997;p22"/>
            <p:cNvSpPr/>
            <p:nvPr/>
          </p:nvSpPr>
          <p:spPr>
            <a:xfrm>
              <a:off x="4953499" y="2154325"/>
              <a:ext cx="1260000" cy="26007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TRANSFORMATION SERVICES</a:t>
              </a:r>
              <a:endParaRPr/>
            </a:p>
          </p:txBody>
        </p:sp>
        <p:sp>
          <p:nvSpPr>
            <p:cNvPr id="998" name="Google Shape;998;p22"/>
            <p:cNvSpPr/>
            <p:nvPr/>
          </p:nvSpPr>
          <p:spPr>
            <a:xfrm>
              <a:off x="6219941" y="2154325"/>
              <a:ext cx="1260000" cy="26007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DATA MARTS</a:t>
              </a:r>
              <a:endParaRPr/>
            </a:p>
          </p:txBody>
        </p:sp>
        <p:sp>
          <p:nvSpPr>
            <p:cNvPr id="999" name="Google Shape;999;p22"/>
            <p:cNvSpPr/>
            <p:nvPr/>
          </p:nvSpPr>
          <p:spPr>
            <a:xfrm>
              <a:off x="7518774" y="2160570"/>
              <a:ext cx="1260000" cy="26007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DATA ACCESS SERVICES</a:t>
              </a:r>
              <a:endParaRPr/>
            </a:p>
          </p:txBody>
        </p:sp>
        <p:sp>
          <p:nvSpPr>
            <p:cNvPr id="1000" name="Google Shape;1000;p22"/>
            <p:cNvSpPr/>
            <p:nvPr/>
          </p:nvSpPr>
          <p:spPr>
            <a:xfrm>
              <a:off x="2339267" y="1748919"/>
              <a:ext cx="1100831" cy="409260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r>
                <a:rPr b="1" lang="en-US" sz="10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INTEGRATION</a:t>
              </a:r>
              <a:endParaRPr/>
            </a:p>
          </p:txBody>
        </p:sp>
        <p:sp>
          <p:nvSpPr>
            <p:cNvPr id="1001" name="Google Shape;1001;p22"/>
            <p:cNvSpPr/>
            <p:nvPr/>
          </p:nvSpPr>
          <p:spPr>
            <a:xfrm>
              <a:off x="8817606" y="2178240"/>
              <a:ext cx="1260000" cy="260077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ANALYSE</a:t>
              </a:r>
              <a:endParaRPr/>
            </a:p>
          </p:txBody>
        </p:sp>
        <p:pic>
          <p:nvPicPr>
            <p:cNvPr id="1002" name="Google Shape;1002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9874" y="5583945"/>
              <a:ext cx="940775" cy="4703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3" name="Google Shape;1003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18052" y="4471779"/>
              <a:ext cx="618585" cy="331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4" name="Google Shape;1004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42072" y="4892130"/>
              <a:ext cx="849050" cy="2652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5" name="Google Shape;1005;p22"/>
            <p:cNvSpPr/>
            <p:nvPr/>
          </p:nvSpPr>
          <p:spPr>
            <a:xfrm rot="-5400000">
              <a:off x="-464940" y="3494646"/>
              <a:ext cx="4503143" cy="334383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accent2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Distribution</a:t>
              </a:r>
              <a:r>
                <a:rPr b="1" lang="en-US" sz="1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Services</a:t>
              </a:r>
              <a:endParaRPr/>
            </a:p>
          </p:txBody>
        </p:sp>
        <p:pic>
          <p:nvPicPr>
            <p:cNvPr id="1006" name="Google Shape;1006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5400000">
              <a:off x="1213652" y="3383721"/>
              <a:ext cx="1143000" cy="571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7" name="Google Shape;1007;p22"/>
            <p:cNvSpPr/>
            <p:nvPr/>
          </p:nvSpPr>
          <p:spPr>
            <a:xfrm>
              <a:off x="327096" y="1429316"/>
              <a:ext cx="1196040" cy="2549549"/>
            </a:xfrm>
            <a:prstGeom prst="rect">
              <a:avLst/>
            </a:prstGeom>
            <a:noFill/>
            <a:ln cap="flat" cmpd="sng" w="12700">
              <a:solidFill>
                <a:schemeClr val="accent2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CORE DATA SOURCES</a:t>
              </a:r>
              <a:endParaRPr/>
            </a:p>
          </p:txBody>
        </p:sp>
        <p:pic>
          <p:nvPicPr>
            <p:cNvPr descr="Image result for SAP logo" id="1008" name="Google Shape;1008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73473" y="1840870"/>
              <a:ext cx="552860" cy="274320"/>
            </a:xfrm>
            <a:prstGeom prst="rect">
              <a:avLst/>
            </a:prstGeom>
            <a:noFill/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Zoho People and MailerLite Integration + Automation | Tray.io" id="1009" name="Google Shape;1009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45717" y="2435259"/>
              <a:ext cx="408372" cy="408372"/>
            </a:xfrm>
            <a:prstGeom prst="rect">
              <a:avLst/>
            </a:prstGeom>
            <a:noFill/>
            <a:ln cap="flat" cmpd="sng" w="9525">
              <a:solidFill>
                <a:srgbClr val="0070C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descr="Tibco EBX" id="1010" name="Google Shape;1010;p22"/>
            <p:cNvPicPr preferRelativeResize="0"/>
            <p:nvPr/>
          </p:nvPicPr>
          <p:blipFill rotWithShape="1">
            <a:blip r:embed="rId9">
              <a:alphaModFix/>
            </a:blip>
            <a:srcRect b="44711" l="18191" r="17597" t="41376"/>
            <a:stretch/>
          </p:blipFill>
          <p:spPr>
            <a:xfrm>
              <a:off x="492703" y="2183591"/>
              <a:ext cx="914400" cy="1981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1" name="Google Shape;1011;p22"/>
            <p:cNvSpPr/>
            <p:nvPr/>
          </p:nvSpPr>
          <p:spPr>
            <a:xfrm>
              <a:off x="2013758" y="2344908"/>
              <a:ext cx="316266" cy="17537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22"/>
            <p:cNvSpPr/>
            <p:nvPr/>
          </p:nvSpPr>
          <p:spPr>
            <a:xfrm>
              <a:off x="2030766" y="3338201"/>
              <a:ext cx="316266" cy="17537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22"/>
            <p:cNvSpPr/>
            <p:nvPr/>
          </p:nvSpPr>
          <p:spPr>
            <a:xfrm>
              <a:off x="2013757" y="4356185"/>
              <a:ext cx="316266" cy="17537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4" name="Google Shape;1014;p22"/>
            <p:cNvGrpSpPr/>
            <p:nvPr/>
          </p:nvGrpSpPr>
          <p:grpSpPr>
            <a:xfrm>
              <a:off x="5360473" y="2658765"/>
              <a:ext cx="480029" cy="516544"/>
              <a:chOff x="4985958" y="2354297"/>
              <a:chExt cx="986772" cy="913502"/>
            </a:xfrm>
          </p:grpSpPr>
          <p:sp>
            <p:nvSpPr>
              <p:cNvPr id="1015" name="Google Shape;1015;p22"/>
              <p:cNvSpPr/>
              <p:nvPr/>
            </p:nvSpPr>
            <p:spPr>
              <a:xfrm>
                <a:off x="5834172" y="2692535"/>
                <a:ext cx="35694" cy="35688"/>
              </a:xfrm>
              <a:custGeom>
                <a:rect b="b" l="l" r="r" t="t"/>
                <a:pathLst>
                  <a:path extrusionOk="0" h="35688" w="35694">
                    <a:moveTo>
                      <a:pt x="35694" y="17842"/>
                    </a:moveTo>
                    <a:cubicBezTo>
                      <a:pt x="35694" y="27701"/>
                      <a:pt x="27706" y="35689"/>
                      <a:pt x="17847" y="35689"/>
                    </a:cubicBezTo>
                    <a:cubicBezTo>
                      <a:pt x="7993" y="35689"/>
                      <a:pt x="0" y="27701"/>
                      <a:pt x="0" y="17842"/>
                    </a:cubicBezTo>
                    <a:cubicBezTo>
                      <a:pt x="0" y="7988"/>
                      <a:pt x="7993" y="0"/>
                      <a:pt x="17847" y="0"/>
                    </a:cubicBezTo>
                    <a:cubicBezTo>
                      <a:pt x="27706" y="0"/>
                      <a:pt x="35694" y="7988"/>
                      <a:pt x="35694" y="1784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22"/>
              <p:cNvSpPr/>
              <p:nvPr/>
            </p:nvSpPr>
            <p:spPr>
              <a:xfrm>
                <a:off x="5773569" y="2713575"/>
                <a:ext cx="35357" cy="35357"/>
              </a:xfrm>
              <a:custGeom>
                <a:rect b="b" l="l" r="r" t="t"/>
                <a:pathLst>
                  <a:path extrusionOk="0" h="35357" w="35357">
                    <a:moveTo>
                      <a:pt x="35357" y="17676"/>
                    </a:moveTo>
                    <a:cubicBezTo>
                      <a:pt x="35357" y="27441"/>
                      <a:pt x="27441" y="35357"/>
                      <a:pt x="17676" y="35357"/>
                    </a:cubicBezTo>
                    <a:cubicBezTo>
                      <a:pt x="7916" y="35357"/>
                      <a:pt x="0" y="27441"/>
                      <a:pt x="0" y="17676"/>
                    </a:cubicBezTo>
                    <a:cubicBezTo>
                      <a:pt x="0" y="7916"/>
                      <a:pt x="7916" y="0"/>
                      <a:pt x="17676" y="0"/>
                    </a:cubicBezTo>
                    <a:cubicBezTo>
                      <a:pt x="27441" y="0"/>
                      <a:pt x="35357" y="7916"/>
                      <a:pt x="35357" y="1767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22"/>
              <p:cNvSpPr/>
              <p:nvPr/>
            </p:nvSpPr>
            <p:spPr>
              <a:xfrm>
                <a:off x="5712610" y="2726203"/>
                <a:ext cx="35694" cy="35694"/>
              </a:xfrm>
              <a:custGeom>
                <a:rect b="b" l="l" r="r" t="t"/>
                <a:pathLst>
                  <a:path extrusionOk="0" h="35694" w="35694">
                    <a:moveTo>
                      <a:pt x="35694" y="17847"/>
                    </a:moveTo>
                    <a:cubicBezTo>
                      <a:pt x="35694" y="27706"/>
                      <a:pt x="27706" y="35694"/>
                      <a:pt x="17847" y="35694"/>
                    </a:cubicBezTo>
                    <a:cubicBezTo>
                      <a:pt x="7993" y="35694"/>
                      <a:pt x="0" y="27706"/>
                      <a:pt x="0" y="17847"/>
                    </a:cubicBezTo>
                    <a:cubicBezTo>
                      <a:pt x="0" y="7993"/>
                      <a:pt x="7993" y="0"/>
                      <a:pt x="17847" y="0"/>
                    </a:cubicBezTo>
                    <a:cubicBezTo>
                      <a:pt x="27706" y="0"/>
                      <a:pt x="35694" y="7993"/>
                      <a:pt x="35694" y="1784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22"/>
              <p:cNvSpPr/>
              <p:nvPr/>
            </p:nvSpPr>
            <p:spPr>
              <a:xfrm>
                <a:off x="5834172" y="2884117"/>
                <a:ext cx="35694" cy="35688"/>
              </a:xfrm>
              <a:custGeom>
                <a:rect b="b" l="l" r="r" t="t"/>
                <a:pathLst>
                  <a:path extrusionOk="0" h="35688" w="35694">
                    <a:moveTo>
                      <a:pt x="35694" y="17847"/>
                    </a:moveTo>
                    <a:cubicBezTo>
                      <a:pt x="35694" y="27701"/>
                      <a:pt x="27706" y="35689"/>
                      <a:pt x="17847" y="35689"/>
                    </a:cubicBezTo>
                    <a:cubicBezTo>
                      <a:pt x="7993" y="35689"/>
                      <a:pt x="0" y="27701"/>
                      <a:pt x="0" y="17847"/>
                    </a:cubicBezTo>
                    <a:cubicBezTo>
                      <a:pt x="0" y="7988"/>
                      <a:pt x="7993" y="0"/>
                      <a:pt x="17847" y="0"/>
                    </a:cubicBezTo>
                    <a:cubicBezTo>
                      <a:pt x="27706" y="0"/>
                      <a:pt x="35694" y="7988"/>
                      <a:pt x="35694" y="1784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22"/>
              <p:cNvSpPr/>
              <p:nvPr/>
            </p:nvSpPr>
            <p:spPr>
              <a:xfrm>
                <a:off x="5773569" y="2905163"/>
                <a:ext cx="35357" cy="35357"/>
              </a:xfrm>
              <a:custGeom>
                <a:rect b="b" l="l" r="r" t="t"/>
                <a:pathLst>
                  <a:path extrusionOk="0" h="35357" w="35357">
                    <a:moveTo>
                      <a:pt x="35357" y="17676"/>
                    </a:moveTo>
                    <a:cubicBezTo>
                      <a:pt x="35357" y="27441"/>
                      <a:pt x="27441" y="35357"/>
                      <a:pt x="17676" y="35357"/>
                    </a:cubicBezTo>
                    <a:cubicBezTo>
                      <a:pt x="7916" y="35357"/>
                      <a:pt x="0" y="27441"/>
                      <a:pt x="0" y="17676"/>
                    </a:cubicBezTo>
                    <a:cubicBezTo>
                      <a:pt x="0" y="7916"/>
                      <a:pt x="7916" y="0"/>
                      <a:pt x="17676" y="0"/>
                    </a:cubicBezTo>
                    <a:cubicBezTo>
                      <a:pt x="27441" y="0"/>
                      <a:pt x="35357" y="7916"/>
                      <a:pt x="35357" y="1767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22"/>
              <p:cNvSpPr/>
              <p:nvPr/>
            </p:nvSpPr>
            <p:spPr>
              <a:xfrm>
                <a:off x="5712610" y="2917790"/>
                <a:ext cx="35694" cy="35694"/>
              </a:xfrm>
              <a:custGeom>
                <a:rect b="b" l="l" r="r" t="t"/>
                <a:pathLst>
                  <a:path extrusionOk="0" h="35694" w="35694">
                    <a:moveTo>
                      <a:pt x="35694" y="17847"/>
                    </a:moveTo>
                    <a:cubicBezTo>
                      <a:pt x="35694" y="27706"/>
                      <a:pt x="27706" y="35694"/>
                      <a:pt x="17847" y="35694"/>
                    </a:cubicBezTo>
                    <a:cubicBezTo>
                      <a:pt x="7993" y="35694"/>
                      <a:pt x="0" y="27706"/>
                      <a:pt x="0" y="17847"/>
                    </a:cubicBezTo>
                    <a:cubicBezTo>
                      <a:pt x="0" y="7993"/>
                      <a:pt x="7993" y="0"/>
                      <a:pt x="17847" y="0"/>
                    </a:cubicBezTo>
                    <a:cubicBezTo>
                      <a:pt x="27706" y="0"/>
                      <a:pt x="35694" y="7993"/>
                      <a:pt x="35694" y="1784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22"/>
              <p:cNvSpPr/>
              <p:nvPr/>
            </p:nvSpPr>
            <p:spPr>
              <a:xfrm>
                <a:off x="5839557" y="3075214"/>
                <a:ext cx="35694" cy="35694"/>
              </a:xfrm>
              <a:custGeom>
                <a:rect b="b" l="l" r="r" t="t"/>
                <a:pathLst>
                  <a:path extrusionOk="0" h="35694" w="35694">
                    <a:moveTo>
                      <a:pt x="35694" y="17847"/>
                    </a:moveTo>
                    <a:cubicBezTo>
                      <a:pt x="35694" y="27706"/>
                      <a:pt x="27706" y="35694"/>
                      <a:pt x="17847" y="35694"/>
                    </a:cubicBezTo>
                    <a:cubicBezTo>
                      <a:pt x="7993" y="35694"/>
                      <a:pt x="0" y="27706"/>
                      <a:pt x="0" y="17847"/>
                    </a:cubicBezTo>
                    <a:cubicBezTo>
                      <a:pt x="0" y="7993"/>
                      <a:pt x="7993" y="0"/>
                      <a:pt x="17847" y="0"/>
                    </a:cubicBezTo>
                    <a:cubicBezTo>
                      <a:pt x="27706" y="0"/>
                      <a:pt x="35694" y="7993"/>
                      <a:pt x="35694" y="1784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22"/>
              <p:cNvSpPr/>
              <p:nvPr/>
            </p:nvSpPr>
            <p:spPr>
              <a:xfrm>
                <a:off x="5778608" y="3096089"/>
                <a:ext cx="35688" cy="35694"/>
              </a:xfrm>
              <a:custGeom>
                <a:rect b="b" l="l" r="r" t="t"/>
                <a:pathLst>
                  <a:path extrusionOk="0" h="35694" w="35688">
                    <a:moveTo>
                      <a:pt x="35689" y="17847"/>
                    </a:moveTo>
                    <a:cubicBezTo>
                      <a:pt x="35689" y="27706"/>
                      <a:pt x="27701" y="35694"/>
                      <a:pt x="17847" y="35694"/>
                    </a:cubicBezTo>
                    <a:cubicBezTo>
                      <a:pt x="7988" y="35694"/>
                      <a:pt x="0" y="27706"/>
                      <a:pt x="0" y="17847"/>
                    </a:cubicBezTo>
                    <a:cubicBezTo>
                      <a:pt x="0" y="7988"/>
                      <a:pt x="7988" y="0"/>
                      <a:pt x="17847" y="0"/>
                    </a:cubicBezTo>
                    <a:cubicBezTo>
                      <a:pt x="27701" y="0"/>
                      <a:pt x="35689" y="7988"/>
                      <a:pt x="35689" y="1784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22"/>
              <p:cNvSpPr/>
              <p:nvPr/>
            </p:nvSpPr>
            <p:spPr>
              <a:xfrm>
                <a:off x="5717999" y="3109218"/>
                <a:ext cx="35357" cy="35357"/>
              </a:xfrm>
              <a:custGeom>
                <a:rect b="b" l="l" r="r" t="t"/>
                <a:pathLst>
                  <a:path extrusionOk="0" h="35357" w="35357">
                    <a:moveTo>
                      <a:pt x="35357" y="17676"/>
                    </a:moveTo>
                    <a:cubicBezTo>
                      <a:pt x="35357" y="27441"/>
                      <a:pt x="27441" y="35357"/>
                      <a:pt x="17681" y="35357"/>
                    </a:cubicBezTo>
                    <a:cubicBezTo>
                      <a:pt x="7916" y="35357"/>
                      <a:pt x="0" y="27441"/>
                      <a:pt x="0" y="17676"/>
                    </a:cubicBezTo>
                    <a:cubicBezTo>
                      <a:pt x="0" y="7916"/>
                      <a:pt x="7916" y="0"/>
                      <a:pt x="17681" y="0"/>
                    </a:cubicBezTo>
                    <a:cubicBezTo>
                      <a:pt x="27441" y="0"/>
                      <a:pt x="35357" y="7916"/>
                      <a:pt x="35357" y="1767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22"/>
              <p:cNvSpPr/>
              <p:nvPr/>
            </p:nvSpPr>
            <p:spPr>
              <a:xfrm>
                <a:off x="4985958" y="2750443"/>
                <a:ext cx="359668" cy="354836"/>
              </a:xfrm>
              <a:custGeom>
                <a:rect b="b" l="l" r="r" t="t"/>
                <a:pathLst>
                  <a:path extrusionOk="0" h="354836" w="359668">
                    <a:moveTo>
                      <a:pt x="186562" y="318706"/>
                    </a:moveTo>
                    <a:cubicBezTo>
                      <a:pt x="193633" y="328808"/>
                      <a:pt x="200533" y="339076"/>
                      <a:pt x="207605" y="349179"/>
                    </a:cubicBezTo>
                    <a:cubicBezTo>
                      <a:pt x="210972" y="354059"/>
                      <a:pt x="217199" y="356079"/>
                      <a:pt x="222758" y="354059"/>
                    </a:cubicBezTo>
                    <a:cubicBezTo>
                      <a:pt x="235047" y="349682"/>
                      <a:pt x="247169" y="345138"/>
                      <a:pt x="259463" y="340761"/>
                    </a:cubicBezTo>
                    <a:cubicBezTo>
                      <a:pt x="265018" y="338740"/>
                      <a:pt x="268556" y="333187"/>
                      <a:pt x="267882" y="327292"/>
                    </a:cubicBezTo>
                    <a:cubicBezTo>
                      <a:pt x="266706" y="315003"/>
                      <a:pt x="265524" y="302710"/>
                      <a:pt x="264349" y="290421"/>
                    </a:cubicBezTo>
                    <a:cubicBezTo>
                      <a:pt x="264183" y="288400"/>
                      <a:pt x="265022" y="286551"/>
                      <a:pt x="266535" y="285370"/>
                    </a:cubicBezTo>
                    <a:cubicBezTo>
                      <a:pt x="267545" y="284530"/>
                      <a:pt x="268385" y="283857"/>
                      <a:pt x="269394" y="283013"/>
                    </a:cubicBezTo>
                    <a:cubicBezTo>
                      <a:pt x="270907" y="281666"/>
                      <a:pt x="272927" y="281329"/>
                      <a:pt x="274783" y="281837"/>
                    </a:cubicBezTo>
                    <a:cubicBezTo>
                      <a:pt x="286733" y="285204"/>
                      <a:pt x="298520" y="288400"/>
                      <a:pt x="310477" y="291767"/>
                    </a:cubicBezTo>
                    <a:cubicBezTo>
                      <a:pt x="316201" y="293281"/>
                      <a:pt x="322262" y="290929"/>
                      <a:pt x="325123" y="285707"/>
                    </a:cubicBezTo>
                    <a:cubicBezTo>
                      <a:pt x="331686" y="274428"/>
                      <a:pt x="338084" y="263145"/>
                      <a:pt x="344654" y="251866"/>
                    </a:cubicBezTo>
                    <a:cubicBezTo>
                      <a:pt x="347684" y="246816"/>
                      <a:pt x="346674" y="240251"/>
                      <a:pt x="342467" y="236039"/>
                    </a:cubicBezTo>
                    <a:cubicBezTo>
                      <a:pt x="333713" y="227454"/>
                      <a:pt x="324957" y="218700"/>
                      <a:pt x="316035" y="210110"/>
                    </a:cubicBezTo>
                    <a:cubicBezTo>
                      <a:pt x="314689" y="208762"/>
                      <a:pt x="314015" y="206743"/>
                      <a:pt x="314352" y="204893"/>
                    </a:cubicBezTo>
                    <a:cubicBezTo>
                      <a:pt x="314518" y="203717"/>
                      <a:pt x="314855" y="202370"/>
                      <a:pt x="315026" y="201188"/>
                    </a:cubicBezTo>
                    <a:cubicBezTo>
                      <a:pt x="315363" y="199340"/>
                      <a:pt x="316538" y="197655"/>
                      <a:pt x="318393" y="196812"/>
                    </a:cubicBezTo>
                    <a:cubicBezTo>
                      <a:pt x="329672" y="191760"/>
                      <a:pt x="340784" y="186543"/>
                      <a:pt x="352068" y="181492"/>
                    </a:cubicBezTo>
                    <a:cubicBezTo>
                      <a:pt x="357455" y="178969"/>
                      <a:pt x="360485" y="173245"/>
                      <a:pt x="359476" y="167349"/>
                    </a:cubicBezTo>
                    <a:cubicBezTo>
                      <a:pt x="357289" y="154553"/>
                      <a:pt x="354932" y="141757"/>
                      <a:pt x="352741" y="128962"/>
                    </a:cubicBezTo>
                    <a:cubicBezTo>
                      <a:pt x="351731" y="123071"/>
                      <a:pt x="346850" y="118693"/>
                      <a:pt x="340955" y="118186"/>
                    </a:cubicBezTo>
                    <a:cubicBezTo>
                      <a:pt x="328666" y="117175"/>
                      <a:pt x="316373" y="116165"/>
                      <a:pt x="304085" y="115325"/>
                    </a:cubicBezTo>
                    <a:cubicBezTo>
                      <a:pt x="302063" y="115160"/>
                      <a:pt x="300380" y="113979"/>
                      <a:pt x="299370" y="112295"/>
                    </a:cubicBezTo>
                    <a:cubicBezTo>
                      <a:pt x="298696" y="111286"/>
                      <a:pt x="298193" y="110109"/>
                      <a:pt x="297521" y="109099"/>
                    </a:cubicBezTo>
                    <a:cubicBezTo>
                      <a:pt x="296510" y="107416"/>
                      <a:pt x="296345" y="105394"/>
                      <a:pt x="297184" y="103546"/>
                    </a:cubicBezTo>
                    <a:cubicBezTo>
                      <a:pt x="302400" y="92433"/>
                      <a:pt x="307789" y="81321"/>
                      <a:pt x="313011" y="70208"/>
                    </a:cubicBezTo>
                    <a:cubicBezTo>
                      <a:pt x="315534" y="64820"/>
                      <a:pt x="314186" y="58422"/>
                      <a:pt x="309644" y="54718"/>
                    </a:cubicBezTo>
                    <a:cubicBezTo>
                      <a:pt x="299712" y="46299"/>
                      <a:pt x="289777" y="38052"/>
                      <a:pt x="279845" y="29633"/>
                    </a:cubicBezTo>
                    <a:cubicBezTo>
                      <a:pt x="275301" y="25763"/>
                      <a:pt x="268732" y="25592"/>
                      <a:pt x="264018" y="28960"/>
                    </a:cubicBezTo>
                    <a:cubicBezTo>
                      <a:pt x="253914" y="36031"/>
                      <a:pt x="243985" y="43268"/>
                      <a:pt x="233882" y="50340"/>
                    </a:cubicBezTo>
                    <a:cubicBezTo>
                      <a:pt x="232368" y="51515"/>
                      <a:pt x="230177" y="51686"/>
                      <a:pt x="228493" y="51014"/>
                    </a:cubicBezTo>
                    <a:cubicBezTo>
                      <a:pt x="227317" y="50511"/>
                      <a:pt x="226136" y="50174"/>
                      <a:pt x="224960" y="49666"/>
                    </a:cubicBezTo>
                    <a:cubicBezTo>
                      <a:pt x="223110" y="48992"/>
                      <a:pt x="221764" y="47480"/>
                      <a:pt x="221256" y="45625"/>
                    </a:cubicBezTo>
                    <a:cubicBezTo>
                      <a:pt x="218225" y="33673"/>
                      <a:pt x="215029" y="21717"/>
                      <a:pt x="211997" y="9765"/>
                    </a:cubicBezTo>
                    <a:cubicBezTo>
                      <a:pt x="210486" y="4041"/>
                      <a:pt x="205263" y="0"/>
                      <a:pt x="199373" y="0"/>
                    </a:cubicBezTo>
                    <a:lnTo>
                      <a:pt x="160296" y="0"/>
                    </a:lnTo>
                    <a:cubicBezTo>
                      <a:pt x="154406" y="0"/>
                      <a:pt x="149183" y="4041"/>
                      <a:pt x="147670" y="9765"/>
                    </a:cubicBezTo>
                    <a:cubicBezTo>
                      <a:pt x="144639" y="21717"/>
                      <a:pt x="141443" y="33673"/>
                      <a:pt x="138413" y="45625"/>
                    </a:cubicBezTo>
                    <a:cubicBezTo>
                      <a:pt x="137910" y="47475"/>
                      <a:pt x="136563" y="48992"/>
                      <a:pt x="134708" y="49666"/>
                    </a:cubicBezTo>
                    <a:cubicBezTo>
                      <a:pt x="133532" y="50003"/>
                      <a:pt x="132352" y="50506"/>
                      <a:pt x="131175" y="51014"/>
                    </a:cubicBezTo>
                    <a:cubicBezTo>
                      <a:pt x="129325" y="51686"/>
                      <a:pt x="127305" y="51515"/>
                      <a:pt x="125787" y="50340"/>
                    </a:cubicBezTo>
                    <a:cubicBezTo>
                      <a:pt x="115685" y="43268"/>
                      <a:pt x="105754" y="36031"/>
                      <a:pt x="95651" y="28960"/>
                    </a:cubicBezTo>
                    <a:cubicBezTo>
                      <a:pt x="90772" y="25592"/>
                      <a:pt x="84374" y="25763"/>
                      <a:pt x="79824" y="29633"/>
                    </a:cubicBezTo>
                    <a:cubicBezTo>
                      <a:pt x="69893" y="38051"/>
                      <a:pt x="59957" y="46299"/>
                      <a:pt x="50024" y="54718"/>
                    </a:cubicBezTo>
                    <a:cubicBezTo>
                      <a:pt x="45482" y="58588"/>
                      <a:pt x="44135" y="64985"/>
                      <a:pt x="46657" y="70208"/>
                    </a:cubicBezTo>
                    <a:cubicBezTo>
                      <a:pt x="51875" y="81319"/>
                      <a:pt x="57262" y="92433"/>
                      <a:pt x="62484" y="103546"/>
                    </a:cubicBezTo>
                    <a:cubicBezTo>
                      <a:pt x="63324" y="105229"/>
                      <a:pt x="63158" y="107416"/>
                      <a:pt x="62148" y="109099"/>
                    </a:cubicBezTo>
                    <a:cubicBezTo>
                      <a:pt x="61475" y="110109"/>
                      <a:pt x="60973" y="111284"/>
                      <a:pt x="60299" y="112295"/>
                    </a:cubicBezTo>
                    <a:cubicBezTo>
                      <a:pt x="59288" y="113979"/>
                      <a:pt x="57605" y="115154"/>
                      <a:pt x="55584" y="115325"/>
                    </a:cubicBezTo>
                    <a:cubicBezTo>
                      <a:pt x="43296" y="116336"/>
                      <a:pt x="31002" y="117346"/>
                      <a:pt x="18713" y="118186"/>
                    </a:cubicBezTo>
                    <a:cubicBezTo>
                      <a:pt x="12824" y="118689"/>
                      <a:pt x="7938" y="123065"/>
                      <a:pt x="6927" y="128962"/>
                    </a:cubicBezTo>
                    <a:cubicBezTo>
                      <a:pt x="4742" y="141757"/>
                      <a:pt x="2385" y="154554"/>
                      <a:pt x="193" y="167349"/>
                    </a:cubicBezTo>
                    <a:cubicBezTo>
                      <a:pt x="-817" y="173239"/>
                      <a:pt x="2214" y="178963"/>
                      <a:pt x="7601" y="181492"/>
                    </a:cubicBezTo>
                    <a:cubicBezTo>
                      <a:pt x="18879" y="186543"/>
                      <a:pt x="29992" y="191760"/>
                      <a:pt x="41275" y="196812"/>
                    </a:cubicBezTo>
                    <a:cubicBezTo>
                      <a:pt x="43125" y="197651"/>
                      <a:pt x="44306" y="199334"/>
                      <a:pt x="44643" y="201188"/>
                    </a:cubicBezTo>
                    <a:cubicBezTo>
                      <a:pt x="44808" y="202365"/>
                      <a:pt x="44979" y="203712"/>
                      <a:pt x="45316" y="204893"/>
                    </a:cubicBezTo>
                    <a:cubicBezTo>
                      <a:pt x="45653" y="206743"/>
                      <a:pt x="45151" y="208762"/>
                      <a:pt x="43633" y="210110"/>
                    </a:cubicBezTo>
                    <a:cubicBezTo>
                      <a:pt x="34878" y="218695"/>
                      <a:pt x="26123" y="227449"/>
                      <a:pt x="17201" y="236039"/>
                    </a:cubicBezTo>
                    <a:cubicBezTo>
                      <a:pt x="12995" y="240246"/>
                      <a:pt x="12150" y="246644"/>
                      <a:pt x="15015" y="251866"/>
                    </a:cubicBezTo>
                    <a:cubicBezTo>
                      <a:pt x="21578" y="263145"/>
                      <a:pt x="27977" y="274428"/>
                      <a:pt x="34546" y="285707"/>
                    </a:cubicBezTo>
                    <a:cubicBezTo>
                      <a:pt x="37578" y="290758"/>
                      <a:pt x="43639" y="293281"/>
                      <a:pt x="49192" y="291767"/>
                    </a:cubicBezTo>
                    <a:cubicBezTo>
                      <a:pt x="62154" y="288234"/>
                      <a:pt x="74950" y="284696"/>
                      <a:pt x="87916" y="280992"/>
                    </a:cubicBezTo>
                    <a:cubicBezTo>
                      <a:pt x="89601" y="282505"/>
                      <a:pt x="91284" y="284024"/>
                      <a:pt x="93134" y="285370"/>
                    </a:cubicBezTo>
                    <a:cubicBezTo>
                      <a:pt x="94647" y="286546"/>
                      <a:pt x="95490" y="288566"/>
                      <a:pt x="95319" y="290421"/>
                    </a:cubicBezTo>
                    <a:cubicBezTo>
                      <a:pt x="94144" y="302709"/>
                      <a:pt x="92963" y="315003"/>
                      <a:pt x="91786" y="327292"/>
                    </a:cubicBezTo>
                    <a:cubicBezTo>
                      <a:pt x="91284" y="333182"/>
                      <a:pt x="94646" y="338741"/>
                      <a:pt x="100205" y="340761"/>
                    </a:cubicBezTo>
                    <a:cubicBezTo>
                      <a:pt x="112494" y="345139"/>
                      <a:pt x="124616" y="349682"/>
                      <a:pt x="136910" y="354059"/>
                    </a:cubicBezTo>
                    <a:cubicBezTo>
                      <a:pt x="142463" y="356079"/>
                      <a:pt x="148696" y="354059"/>
                      <a:pt x="152064" y="349179"/>
                    </a:cubicBezTo>
                    <a:cubicBezTo>
                      <a:pt x="159135" y="339077"/>
                      <a:pt x="166035" y="328809"/>
                      <a:pt x="173107" y="318706"/>
                    </a:cubicBezTo>
                    <a:cubicBezTo>
                      <a:pt x="174283" y="317023"/>
                      <a:pt x="176137" y="316184"/>
                      <a:pt x="177987" y="316184"/>
                    </a:cubicBezTo>
                    <a:lnTo>
                      <a:pt x="179836" y="316184"/>
                    </a:lnTo>
                    <a:lnTo>
                      <a:pt x="181686" y="316184"/>
                    </a:lnTo>
                    <a:cubicBezTo>
                      <a:pt x="183530" y="316184"/>
                      <a:pt x="185380" y="317193"/>
                      <a:pt x="186560" y="318706"/>
                    </a:cubicBezTo>
                    <a:close/>
                    <a:moveTo>
                      <a:pt x="179827" y="262812"/>
                    </a:moveTo>
                    <a:cubicBezTo>
                      <a:pt x="132854" y="262812"/>
                      <a:pt x="94638" y="224761"/>
                      <a:pt x="94638" y="177623"/>
                    </a:cubicBezTo>
                    <a:cubicBezTo>
                      <a:pt x="94638" y="130650"/>
                      <a:pt x="132689" y="92433"/>
                      <a:pt x="179827" y="92433"/>
                    </a:cubicBezTo>
                    <a:cubicBezTo>
                      <a:pt x="226800" y="92433"/>
                      <a:pt x="265016" y="130484"/>
                      <a:pt x="265016" y="177623"/>
                    </a:cubicBezTo>
                    <a:cubicBezTo>
                      <a:pt x="265016" y="224595"/>
                      <a:pt x="226800" y="262812"/>
                      <a:pt x="179827" y="2628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22"/>
              <p:cNvSpPr/>
              <p:nvPr/>
            </p:nvSpPr>
            <p:spPr>
              <a:xfrm>
                <a:off x="5298997" y="2599442"/>
                <a:ext cx="248132" cy="245113"/>
              </a:xfrm>
              <a:custGeom>
                <a:rect b="b" l="l" r="r" t="t"/>
                <a:pathLst>
                  <a:path extrusionOk="0" h="245113" w="248132">
                    <a:moveTo>
                      <a:pt x="41543" y="77765"/>
                    </a:moveTo>
                    <a:cubicBezTo>
                      <a:pt x="40869" y="78941"/>
                      <a:pt x="39693" y="79785"/>
                      <a:pt x="38346" y="79785"/>
                    </a:cubicBezTo>
                    <a:cubicBezTo>
                      <a:pt x="29928" y="80459"/>
                      <a:pt x="21344" y="81132"/>
                      <a:pt x="12925" y="81806"/>
                    </a:cubicBezTo>
                    <a:cubicBezTo>
                      <a:pt x="8884" y="82143"/>
                      <a:pt x="5517" y="85173"/>
                      <a:pt x="4843" y="89214"/>
                    </a:cubicBezTo>
                    <a:cubicBezTo>
                      <a:pt x="3330" y="97969"/>
                      <a:pt x="1813" y="106891"/>
                      <a:pt x="128" y="115646"/>
                    </a:cubicBezTo>
                    <a:cubicBezTo>
                      <a:pt x="-545" y="119687"/>
                      <a:pt x="1476" y="123728"/>
                      <a:pt x="5180" y="125411"/>
                    </a:cubicBezTo>
                    <a:cubicBezTo>
                      <a:pt x="12925" y="128944"/>
                      <a:pt x="20670" y="132483"/>
                      <a:pt x="28416" y="136016"/>
                    </a:cubicBezTo>
                    <a:cubicBezTo>
                      <a:pt x="29592" y="136519"/>
                      <a:pt x="30435" y="137700"/>
                      <a:pt x="30772" y="139046"/>
                    </a:cubicBezTo>
                    <a:cubicBezTo>
                      <a:pt x="30938" y="139886"/>
                      <a:pt x="31109" y="140731"/>
                      <a:pt x="31275" y="141570"/>
                    </a:cubicBezTo>
                    <a:cubicBezTo>
                      <a:pt x="31441" y="142916"/>
                      <a:pt x="31109" y="144264"/>
                      <a:pt x="30099" y="145274"/>
                    </a:cubicBezTo>
                    <a:cubicBezTo>
                      <a:pt x="24038" y="151164"/>
                      <a:pt x="17977" y="157225"/>
                      <a:pt x="11915" y="163122"/>
                    </a:cubicBezTo>
                    <a:cubicBezTo>
                      <a:pt x="9055" y="165981"/>
                      <a:pt x="8382" y="170530"/>
                      <a:pt x="10403" y="174063"/>
                    </a:cubicBezTo>
                    <a:cubicBezTo>
                      <a:pt x="14946" y="181807"/>
                      <a:pt x="19323" y="189553"/>
                      <a:pt x="23872" y="197299"/>
                    </a:cubicBezTo>
                    <a:cubicBezTo>
                      <a:pt x="25892" y="200832"/>
                      <a:pt x="30099" y="202515"/>
                      <a:pt x="33974" y="201504"/>
                    </a:cubicBezTo>
                    <a:cubicBezTo>
                      <a:pt x="42895" y="198982"/>
                      <a:pt x="51821" y="196625"/>
                      <a:pt x="60743" y="194097"/>
                    </a:cubicBezTo>
                    <a:cubicBezTo>
                      <a:pt x="61919" y="195106"/>
                      <a:pt x="63099" y="196117"/>
                      <a:pt x="64276" y="197127"/>
                    </a:cubicBezTo>
                    <a:cubicBezTo>
                      <a:pt x="65286" y="197967"/>
                      <a:pt x="65789" y="199313"/>
                      <a:pt x="65789" y="200661"/>
                    </a:cubicBezTo>
                    <a:cubicBezTo>
                      <a:pt x="64949" y="209080"/>
                      <a:pt x="64105" y="217663"/>
                      <a:pt x="63431" y="226082"/>
                    </a:cubicBezTo>
                    <a:cubicBezTo>
                      <a:pt x="63094" y="230123"/>
                      <a:pt x="65452" y="233993"/>
                      <a:pt x="69322" y="235339"/>
                    </a:cubicBezTo>
                    <a:cubicBezTo>
                      <a:pt x="77740" y="238371"/>
                      <a:pt x="86159" y="241401"/>
                      <a:pt x="94577" y="244597"/>
                    </a:cubicBezTo>
                    <a:cubicBezTo>
                      <a:pt x="98447" y="245945"/>
                      <a:pt x="102660" y="244597"/>
                      <a:pt x="105016" y="241230"/>
                    </a:cubicBezTo>
                    <a:cubicBezTo>
                      <a:pt x="109897" y="234159"/>
                      <a:pt x="114610" y="227258"/>
                      <a:pt x="119496" y="220187"/>
                    </a:cubicBezTo>
                    <a:cubicBezTo>
                      <a:pt x="120336" y="219010"/>
                      <a:pt x="121516" y="218502"/>
                      <a:pt x="122863" y="218502"/>
                    </a:cubicBezTo>
                    <a:lnTo>
                      <a:pt x="124040" y="218502"/>
                    </a:lnTo>
                    <a:lnTo>
                      <a:pt x="125215" y="218502"/>
                    </a:lnTo>
                    <a:cubicBezTo>
                      <a:pt x="126562" y="218502"/>
                      <a:pt x="127910" y="219176"/>
                      <a:pt x="128583" y="220187"/>
                    </a:cubicBezTo>
                    <a:cubicBezTo>
                      <a:pt x="133463" y="227258"/>
                      <a:pt x="138177" y="234159"/>
                      <a:pt x="143063" y="241230"/>
                    </a:cubicBezTo>
                    <a:cubicBezTo>
                      <a:pt x="145420" y="244597"/>
                      <a:pt x="149627" y="245945"/>
                      <a:pt x="153502" y="244597"/>
                    </a:cubicBezTo>
                    <a:cubicBezTo>
                      <a:pt x="161920" y="241567"/>
                      <a:pt x="170339" y="238537"/>
                      <a:pt x="178758" y="235339"/>
                    </a:cubicBezTo>
                    <a:cubicBezTo>
                      <a:pt x="182628" y="233993"/>
                      <a:pt x="184984" y="230123"/>
                      <a:pt x="184647" y="226082"/>
                    </a:cubicBezTo>
                    <a:cubicBezTo>
                      <a:pt x="183808" y="217663"/>
                      <a:pt x="182964" y="209080"/>
                      <a:pt x="182291" y="200661"/>
                    </a:cubicBezTo>
                    <a:cubicBezTo>
                      <a:pt x="182125" y="199313"/>
                      <a:pt x="182793" y="197967"/>
                      <a:pt x="183803" y="197127"/>
                    </a:cubicBezTo>
                    <a:cubicBezTo>
                      <a:pt x="184476" y="196625"/>
                      <a:pt x="185150" y="196117"/>
                      <a:pt x="185824" y="195443"/>
                    </a:cubicBezTo>
                    <a:cubicBezTo>
                      <a:pt x="186833" y="194604"/>
                      <a:pt x="188180" y="194268"/>
                      <a:pt x="189528" y="194604"/>
                    </a:cubicBezTo>
                    <a:cubicBezTo>
                      <a:pt x="197776" y="196791"/>
                      <a:pt x="205856" y="199147"/>
                      <a:pt x="214110" y="201340"/>
                    </a:cubicBezTo>
                    <a:cubicBezTo>
                      <a:pt x="217980" y="202349"/>
                      <a:pt x="222192" y="200666"/>
                      <a:pt x="224212" y="197133"/>
                    </a:cubicBezTo>
                    <a:cubicBezTo>
                      <a:pt x="228755" y="189388"/>
                      <a:pt x="233133" y="181642"/>
                      <a:pt x="237681" y="173897"/>
                    </a:cubicBezTo>
                    <a:cubicBezTo>
                      <a:pt x="239701" y="170364"/>
                      <a:pt x="239194" y="165815"/>
                      <a:pt x="236168" y="162956"/>
                    </a:cubicBezTo>
                    <a:cubicBezTo>
                      <a:pt x="230107" y="157065"/>
                      <a:pt x="224046" y="151004"/>
                      <a:pt x="217984" y="145109"/>
                    </a:cubicBezTo>
                    <a:cubicBezTo>
                      <a:pt x="216974" y="144098"/>
                      <a:pt x="216637" y="142751"/>
                      <a:pt x="216808" y="141404"/>
                    </a:cubicBezTo>
                    <a:cubicBezTo>
                      <a:pt x="216974" y="140565"/>
                      <a:pt x="217145" y="139720"/>
                      <a:pt x="217311" y="138881"/>
                    </a:cubicBezTo>
                    <a:cubicBezTo>
                      <a:pt x="217477" y="137534"/>
                      <a:pt x="218320" y="136358"/>
                      <a:pt x="219668" y="135850"/>
                    </a:cubicBezTo>
                    <a:cubicBezTo>
                      <a:pt x="227413" y="132317"/>
                      <a:pt x="235158" y="128779"/>
                      <a:pt x="242904" y="125246"/>
                    </a:cubicBezTo>
                    <a:cubicBezTo>
                      <a:pt x="246608" y="123563"/>
                      <a:pt x="248793" y="119522"/>
                      <a:pt x="247954" y="115481"/>
                    </a:cubicBezTo>
                    <a:cubicBezTo>
                      <a:pt x="246442" y="106725"/>
                      <a:pt x="244923" y="97804"/>
                      <a:pt x="243240" y="89049"/>
                    </a:cubicBezTo>
                    <a:cubicBezTo>
                      <a:pt x="242567" y="85008"/>
                      <a:pt x="239199" y="81977"/>
                      <a:pt x="235158" y="81640"/>
                    </a:cubicBezTo>
                    <a:cubicBezTo>
                      <a:pt x="226739" y="80967"/>
                      <a:pt x="218156" y="80293"/>
                      <a:pt x="209737" y="79619"/>
                    </a:cubicBezTo>
                    <a:cubicBezTo>
                      <a:pt x="208390" y="79453"/>
                      <a:pt x="207215" y="78781"/>
                      <a:pt x="206541" y="77599"/>
                    </a:cubicBezTo>
                    <a:cubicBezTo>
                      <a:pt x="206204" y="76926"/>
                      <a:pt x="205701" y="76086"/>
                      <a:pt x="205193" y="75414"/>
                    </a:cubicBezTo>
                    <a:cubicBezTo>
                      <a:pt x="204520" y="74237"/>
                      <a:pt x="204354" y="72890"/>
                      <a:pt x="205028" y="71544"/>
                    </a:cubicBezTo>
                    <a:cubicBezTo>
                      <a:pt x="208732" y="63799"/>
                      <a:pt x="212265" y="56224"/>
                      <a:pt x="215969" y="48479"/>
                    </a:cubicBezTo>
                    <a:cubicBezTo>
                      <a:pt x="217653" y="44775"/>
                      <a:pt x="216808" y="40397"/>
                      <a:pt x="213612" y="37703"/>
                    </a:cubicBezTo>
                    <a:cubicBezTo>
                      <a:pt x="206712" y="31978"/>
                      <a:pt x="199806" y="26254"/>
                      <a:pt x="193072" y="20364"/>
                    </a:cubicBezTo>
                    <a:cubicBezTo>
                      <a:pt x="189875" y="17669"/>
                      <a:pt x="185497" y="17504"/>
                      <a:pt x="182130" y="19862"/>
                    </a:cubicBezTo>
                    <a:cubicBezTo>
                      <a:pt x="175230" y="24741"/>
                      <a:pt x="168324" y="29793"/>
                      <a:pt x="161424" y="34678"/>
                    </a:cubicBezTo>
                    <a:cubicBezTo>
                      <a:pt x="160247" y="35518"/>
                      <a:pt x="158901" y="35688"/>
                      <a:pt x="157720" y="35181"/>
                    </a:cubicBezTo>
                    <a:cubicBezTo>
                      <a:pt x="156880" y="34844"/>
                      <a:pt x="156035" y="34507"/>
                      <a:pt x="155361" y="34342"/>
                    </a:cubicBezTo>
                    <a:cubicBezTo>
                      <a:pt x="154015" y="33839"/>
                      <a:pt x="153176" y="32828"/>
                      <a:pt x="152839" y="31482"/>
                    </a:cubicBezTo>
                    <a:cubicBezTo>
                      <a:pt x="150653" y="23234"/>
                      <a:pt x="148632" y="14982"/>
                      <a:pt x="146441" y="6735"/>
                    </a:cubicBezTo>
                    <a:cubicBezTo>
                      <a:pt x="145431" y="2865"/>
                      <a:pt x="141898" y="0"/>
                      <a:pt x="137685" y="0"/>
                    </a:cubicBezTo>
                    <a:lnTo>
                      <a:pt x="110747" y="0"/>
                    </a:lnTo>
                    <a:cubicBezTo>
                      <a:pt x="106707" y="0"/>
                      <a:pt x="103174" y="2694"/>
                      <a:pt x="101992" y="6735"/>
                    </a:cubicBezTo>
                    <a:cubicBezTo>
                      <a:pt x="99805" y="14981"/>
                      <a:pt x="97786" y="23234"/>
                      <a:pt x="95595" y="31482"/>
                    </a:cubicBezTo>
                    <a:cubicBezTo>
                      <a:pt x="95258" y="32828"/>
                      <a:pt x="94247" y="33839"/>
                      <a:pt x="93071" y="34342"/>
                    </a:cubicBezTo>
                    <a:cubicBezTo>
                      <a:pt x="92231" y="34678"/>
                      <a:pt x="91388" y="34844"/>
                      <a:pt x="90714" y="35181"/>
                    </a:cubicBezTo>
                    <a:cubicBezTo>
                      <a:pt x="89538" y="35684"/>
                      <a:pt x="88021" y="35518"/>
                      <a:pt x="87010" y="34678"/>
                    </a:cubicBezTo>
                    <a:cubicBezTo>
                      <a:pt x="80110" y="29798"/>
                      <a:pt x="73204" y="24746"/>
                      <a:pt x="66303" y="19862"/>
                    </a:cubicBezTo>
                    <a:cubicBezTo>
                      <a:pt x="62936" y="17504"/>
                      <a:pt x="58393" y="17675"/>
                      <a:pt x="55362" y="20364"/>
                    </a:cubicBezTo>
                    <a:cubicBezTo>
                      <a:pt x="48462" y="26088"/>
                      <a:pt x="41556" y="31812"/>
                      <a:pt x="34821" y="37703"/>
                    </a:cubicBezTo>
                    <a:cubicBezTo>
                      <a:pt x="31625" y="40397"/>
                      <a:pt x="30780" y="44775"/>
                      <a:pt x="32465" y="48479"/>
                    </a:cubicBezTo>
                    <a:cubicBezTo>
                      <a:pt x="36169" y="56223"/>
                      <a:pt x="39702" y="63799"/>
                      <a:pt x="43406" y="71544"/>
                    </a:cubicBezTo>
                    <a:cubicBezTo>
                      <a:pt x="43909" y="72719"/>
                      <a:pt x="43909" y="74237"/>
                      <a:pt x="43240" y="75414"/>
                    </a:cubicBezTo>
                    <a:cubicBezTo>
                      <a:pt x="42390" y="76253"/>
                      <a:pt x="41882" y="76926"/>
                      <a:pt x="41545" y="77765"/>
                    </a:cubicBezTo>
                    <a:close/>
                    <a:moveTo>
                      <a:pt x="124038" y="63959"/>
                    </a:moveTo>
                    <a:cubicBezTo>
                      <a:pt x="156531" y="63959"/>
                      <a:pt x="182797" y="90225"/>
                      <a:pt x="182797" y="122718"/>
                    </a:cubicBezTo>
                    <a:cubicBezTo>
                      <a:pt x="182797" y="155210"/>
                      <a:pt x="156531" y="181477"/>
                      <a:pt x="124038" y="181477"/>
                    </a:cubicBezTo>
                    <a:cubicBezTo>
                      <a:pt x="91546" y="181477"/>
                      <a:pt x="65280" y="155210"/>
                      <a:pt x="65280" y="122718"/>
                    </a:cubicBezTo>
                    <a:cubicBezTo>
                      <a:pt x="65280" y="90225"/>
                      <a:pt x="91546" y="63959"/>
                      <a:pt x="124038" y="639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22"/>
              <p:cNvSpPr/>
              <p:nvPr/>
            </p:nvSpPr>
            <p:spPr>
              <a:xfrm>
                <a:off x="5366039" y="2879905"/>
                <a:ext cx="195299" cy="192028"/>
              </a:xfrm>
              <a:custGeom>
                <a:rect b="b" l="l" r="r" t="t"/>
                <a:pathLst>
                  <a:path extrusionOk="0" h="192028" w="195299">
                    <a:moveTo>
                      <a:pt x="169961" y="37881"/>
                    </a:moveTo>
                    <a:cubicBezTo>
                      <a:pt x="171309" y="35022"/>
                      <a:pt x="170635" y="31483"/>
                      <a:pt x="168111" y="29462"/>
                    </a:cubicBezTo>
                    <a:cubicBezTo>
                      <a:pt x="162724" y="24919"/>
                      <a:pt x="157336" y="20371"/>
                      <a:pt x="151948" y="15827"/>
                    </a:cubicBezTo>
                    <a:cubicBezTo>
                      <a:pt x="149425" y="13807"/>
                      <a:pt x="145886" y="13642"/>
                      <a:pt x="143364" y="15490"/>
                    </a:cubicBezTo>
                    <a:cubicBezTo>
                      <a:pt x="137975" y="19360"/>
                      <a:pt x="132422" y="23236"/>
                      <a:pt x="127035" y="27106"/>
                    </a:cubicBezTo>
                    <a:cubicBezTo>
                      <a:pt x="126196" y="27779"/>
                      <a:pt x="125014" y="27779"/>
                      <a:pt x="124005" y="27442"/>
                    </a:cubicBezTo>
                    <a:cubicBezTo>
                      <a:pt x="123331" y="27277"/>
                      <a:pt x="122657" y="26940"/>
                      <a:pt x="122155" y="26769"/>
                    </a:cubicBezTo>
                    <a:cubicBezTo>
                      <a:pt x="121144" y="26432"/>
                      <a:pt x="120472" y="25594"/>
                      <a:pt x="120135" y="24583"/>
                    </a:cubicBezTo>
                    <a:cubicBezTo>
                      <a:pt x="118450" y="18185"/>
                      <a:pt x="116767" y="11622"/>
                      <a:pt x="115083" y="5223"/>
                    </a:cubicBezTo>
                    <a:cubicBezTo>
                      <a:pt x="114244" y="2192"/>
                      <a:pt x="111550" y="5"/>
                      <a:pt x="108183" y="5"/>
                    </a:cubicBezTo>
                    <a:lnTo>
                      <a:pt x="87123" y="0"/>
                    </a:lnTo>
                    <a:cubicBezTo>
                      <a:pt x="83927" y="0"/>
                      <a:pt x="81063" y="2187"/>
                      <a:pt x="80223" y="5217"/>
                    </a:cubicBezTo>
                    <a:cubicBezTo>
                      <a:pt x="78539" y="11615"/>
                      <a:pt x="76856" y="18179"/>
                      <a:pt x="75171" y="24578"/>
                    </a:cubicBezTo>
                    <a:cubicBezTo>
                      <a:pt x="74835" y="25588"/>
                      <a:pt x="74162" y="26428"/>
                      <a:pt x="73152" y="26763"/>
                    </a:cubicBezTo>
                    <a:cubicBezTo>
                      <a:pt x="72478" y="26929"/>
                      <a:pt x="71804" y="27266"/>
                      <a:pt x="71301" y="27437"/>
                    </a:cubicBezTo>
                    <a:cubicBezTo>
                      <a:pt x="70292" y="27774"/>
                      <a:pt x="69282" y="27603"/>
                      <a:pt x="68271" y="27100"/>
                    </a:cubicBezTo>
                    <a:cubicBezTo>
                      <a:pt x="62884" y="23230"/>
                      <a:pt x="57330" y="19355"/>
                      <a:pt x="51942" y="15486"/>
                    </a:cubicBezTo>
                    <a:cubicBezTo>
                      <a:pt x="49249" y="13636"/>
                      <a:pt x="45716" y="13802"/>
                      <a:pt x="43359" y="15822"/>
                    </a:cubicBezTo>
                    <a:cubicBezTo>
                      <a:pt x="37971" y="20366"/>
                      <a:pt x="32583" y="24915"/>
                      <a:pt x="27195" y="29457"/>
                    </a:cubicBezTo>
                    <a:cubicBezTo>
                      <a:pt x="24671" y="31478"/>
                      <a:pt x="23997" y="35011"/>
                      <a:pt x="25345" y="37876"/>
                    </a:cubicBezTo>
                    <a:cubicBezTo>
                      <a:pt x="28204" y="43937"/>
                      <a:pt x="31069" y="49999"/>
                      <a:pt x="33930" y="56060"/>
                    </a:cubicBezTo>
                    <a:cubicBezTo>
                      <a:pt x="34432" y="57070"/>
                      <a:pt x="34266" y="58081"/>
                      <a:pt x="33764" y="59090"/>
                    </a:cubicBezTo>
                    <a:cubicBezTo>
                      <a:pt x="33427" y="59593"/>
                      <a:pt x="33090" y="60267"/>
                      <a:pt x="32753" y="60775"/>
                    </a:cubicBezTo>
                    <a:cubicBezTo>
                      <a:pt x="32251" y="61614"/>
                      <a:pt x="31240" y="62287"/>
                      <a:pt x="30231" y="62458"/>
                    </a:cubicBezTo>
                    <a:cubicBezTo>
                      <a:pt x="23496" y="62960"/>
                      <a:pt x="16932" y="63468"/>
                      <a:pt x="10198" y="63971"/>
                    </a:cubicBezTo>
                    <a:cubicBezTo>
                      <a:pt x="7000" y="64308"/>
                      <a:pt x="4307" y="66664"/>
                      <a:pt x="3799" y="69695"/>
                    </a:cubicBezTo>
                    <a:cubicBezTo>
                      <a:pt x="2624" y="76595"/>
                      <a:pt x="1276" y="83501"/>
                      <a:pt x="95" y="90573"/>
                    </a:cubicBezTo>
                    <a:cubicBezTo>
                      <a:pt x="-407" y="93769"/>
                      <a:pt x="1105" y="96801"/>
                      <a:pt x="4136" y="98147"/>
                    </a:cubicBezTo>
                    <a:cubicBezTo>
                      <a:pt x="10198" y="100840"/>
                      <a:pt x="16259" y="103701"/>
                      <a:pt x="22320" y="106395"/>
                    </a:cubicBezTo>
                    <a:cubicBezTo>
                      <a:pt x="23330" y="106897"/>
                      <a:pt x="24004" y="107742"/>
                      <a:pt x="24170" y="108751"/>
                    </a:cubicBezTo>
                    <a:cubicBezTo>
                      <a:pt x="24336" y="109425"/>
                      <a:pt x="24336" y="110099"/>
                      <a:pt x="24507" y="110772"/>
                    </a:cubicBezTo>
                    <a:cubicBezTo>
                      <a:pt x="24672" y="111782"/>
                      <a:pt x="24341" y="112958"/>
                      <a:pt x="23667" y="113632"/>
                    </a:cubicBezTo>
                    <a:cubicBezTo>
                      <a:pt x="18952" y="118346"/>
                      <a:pt x="14073" y="123060"/>
                      <a:pt x="9358" y="127775"/>
                    </a:cubicBezTo>
                    <a:cubicBezTo>
                      <a:pt x="7002" y="129960"/>
                      <a:pt x="6665" y="133499"/>
                      <a:pt x="8182" y="136359"/>
                    </a:cubicBezTo>
                    <a:cubicBezTo>
                      <a:pt x="11715" y="142420"/>
                      <a:pt x="15253" y="148647"/>
                      <a:pt x="18787" y="154709"/>
                    </a:cubicBezTo>
                    <a:cubicBezTo>
                      <a:pt x="20471" y="157569"/>
                      <a:pt x="23667" y="158916"/>
                      <a:pt x="26698" y="157905"/>
                    </a:cubicBezTo>
                    <a:cubicBezTo>
                      <a:pt x="33769" y="155884"/>
                      <a:pt x="40669" y="154036"/>
                      <a:pt x="47741" y="152014"/>
                    </a:cubicBezTo>
                    <a:cubicBezTo>
                      <a:pt x="48580" y="152854"/>
                      <a:pt x="49591" y="153699"/>
                      <a:pt x="50600" y="154372"/>
                    </a:cubicBezTo>
                    <a:cubicBezTo>
                      <a:pt x="51440" y="155045"/>
                      <a:pt x="51777" y="156055"/>
                      <a:pt x="51777" y="157066"/>
                    </a:cubicBezTo>
                    <a:cubicBezTo>
                      <a:pt x="51103" y="163801"/>
                      <a:pt x="50429" y="170364"/>
                      <a:pt x="49928" y="177099"/>
                    </a:cubicBezTo>
                    <a:cubicBezTo>
                      <a:pt x="49591" y="180295"/>
                      <a:pt x="51440" y="183325"/>
                      <a:pt x="54470" y="184336"/>
                    </a:cubicBezTo>
                    <a:cubicBezTo>
                      <a:pt x="61035" y="186693"/>
                      <a:pt x="67768" y="189216"/>
                      <a:pt x="74337" y="191573"/>
                    </a:cubicBezTo>
                    <a:cubicBezTo>
                      <a:pt x="77369" y="192750"/>
                      <a:pt x="80736" y="191573"/>
                      <a:pt x="82585" y="188880"/>
                    </a:cubicBezTo>
                    <a:cubicBezTo>
                      <a:pt x="86455" y="183325"/>
                      <a:pt x="90159" y="177938"/>
                      <a:pt x="94034" y="172380"/>
                    </a:cubicBezTo>
                    <a:cubicBezTo>
                      <a:pt x="94708" y="171540"/>
                      <a:pt x="95717" y="171032"/>
                      <a:pt x="96728" y="171032"/>
                    </a:cubicBezTo>
                    <a:lnTo>
                      <a:pt x="97739" y="171032"/>
                    </a:lnTo>
                    <a:lnTo>
                      <a:pt x="98749" y="171032"/>
                    </a:lnTo>
                    <a:cubicBezTo>
                      <a:pt x="99758" y="171032"/>
                      <a:pt x="100769" y="171535"/>
                      <a:pt x="101443" y="172380"/>
                    </a:cubicBezTo>
                    <a:cubicBezTo>
                      <a:pt x="105313" y="177933"/>
                      <a:pt x="109017" y="183321"/>
                      <a:pt x="112892" y="188880"/>
                    </a:cubicBezTo>
                    <a:cubicBezTo>
                      <a:pt x="114741" y="191573"/>
                      <a:pt x="118108" y="192584"/>
                      <a:pt x="121139" y="191573"/>
                    </a:cubicBezTo>
                    <a:cubicBezTo>
                      <a:pt x="127704" y="189216"/>
                      <a:pt x="134437" y="186693"/>
                      <a:pt x="141006" y="184336"/>
                    </a:cubicBezTo>
                    <a:cubicBezTo>
                      <a:pt x="144037" y="183160"/>
                      <a:pt x="145886" y="180295"/>
                      <a:pt x="145549" y="177099"/>
                    </a:cubicBezTo>
                    <a:cubicBezTo>
                      <a:pt x="144876" y="170364"/>
                      <a:pt x="144203" y="163801"/>
                      <a:pt x="143701" y="157066"/>
                    </a:cubicBezTo>
                    <a:cubicBezTo>
                      <a:pt x="143535" y="156055"/>
                      <a:pt x="144037" y="155045"/>
                      <a:pt x="144876" y="154372"/>
                    </a:cubicBezTo>
                    <a:cubicBezTo>
                      <a:pt x="145378" y="153870"/>
                      <a:pt x="145886" y="153533"/>
                      <a:pt x="146389" y="153025"/>
                    </a:cubicBezTo>
                    <a:cubicBezTo>
                      <a:pt x="147228" y="152351"/>
                      <a:pt x="148239" y="152014"/>
                      <a:pt x="149248" y="152351"/>
                    </a:cubicBezTo>
                    <a:cubicBezTo>
                      <a:pt x="155646" y="154201"/>
                      <a:pt x="162211" y="155884"/>
                      <a:pt x="168609" y="157740"/>
                    </a:cubicBezTo>
                    <a:cubicBezTo>
                      <a:pt x="171639" y="158579"/>
                      <a:pt x="175006" y="157237"/>
                      <a:pt x="176520" y="154543"/>
                    </a:cubicBezTo>
                    <a:cubicBezTo>
                      <a:pt x="180053" y="148481"/>
                      <a:pt x="183591" y="142255"/>
                      <a:pt x="187124" y="136194"/>
                    </a:cubicBezTo>
                    <a:cubicBezTo>
                      <a:pt x="188808" y="133333"/>
                      <a:pt x="188301" y="129966"/>
                      <a:pt x="185948" y="127609"/>
                    </a:cubicBezTo>
                    <a:cubicBezTo>
                      <a:pt x="181234" y="122894"/>
                      <a:pt x="176354" y="118179"/>
                      <a:pt x="171639" y="113466"/>
                    </a:cubicBezTo>
                    <a:cubicBezTo>
                      <a:pt x="170967" y="112792"/>
                      <a:pt x="170630" y="111616"/>
                      <a:pt x="170801" y="110607"/>
                    </a:cubicBezTo>
                    <a:cubicBezTo>
                      <a:pt x="170967" y="109933"/>
                      <a:pt x="170967" y="109259"/>
                      <a:pt x="171138" y="108585"/>
                    </a:cubicBezTo>
                    <a:cubicBezTo>
                      <a:pt x="171303" y="107576"/>
                      <a:pt x="171976" y="106566"/>
                      <a:pt x="172986" y="106229"/>
                    </a:cubicBezTo>
                    <a:cubicBezTo>
                      <a:pt x="179047" y="103535"/>
                      <a:pt x="185110" y="100674"/>
                      <a:pt x="191170" y="97981"/>
                    </a:cubicBezTo>
                    <a:cubicBezTo>
                      <a:pt x="194030" y="96635"/>
                      <a:pt x="195714" y="93437"/>
                      <a:pt x="195212" y="90407"/>
                    </a:cubicBezTo>
                    <a:cubicBezTo>
                      <a:pt x="194035" y="83506"/>
                      <a:pt x="192689" y="76601"/>
                      <a:pt x="191507" y="69529"/>
                    </a:cubicBezTo>
                    <a:cubicBezTo>
                      <a:pt x="191005" y="66333"/>
                      <a:pt x="188311" y="63976"/>
                      <a:pt x="185110" y="63805"/>
                    </a:cubicBezTo>
                    <a:cubicBezTo>
                      <a:pt x="178375" y="63303"/>
                      <a:pt x="171811" y="62795"/>
                      <a:pt x="165077" y="62292"/>
                    </a:cubicBezTo>
                    <a:cubicBezTo>
                      <a:pt x="164066" y="62292"/>
                      <a:pt x="163056" y="61618"/>
                      <a:pt x="162553" y="60609"/>
                    </a:cubicBezTo>
                    <a:cubicBezTo>
                      <a:pt x="162216" y="60106"/>
                      <a:pt x="161881" y="59433"/>
                      <a:pt x="161544" y="58925"/>
                    </a:cubicBezTo>
                    <a:cubicBezTo>
                      <a:pt x="161041" y="58085"/>
                      <a:pt x="160870" y="56905"/>
                      <a:pt x="161378" y="55894"/>
                    </a:cubicBezTo>
                    <a:cubicBezTo>
                      <a:pt x="164237" y="50004"/>
                      <a:pt x="167097" y="43942"/>
                      <a:pt x="169961" y="37881"/>
                    </a:cubicBezTo>
                    <a:close/>
                    <a:moveTo>
                      <a:pt x="97562" y="142265"/>
                    </a:moveTo>
                    <a:cubicBezTo>
                      <a:pt x="71970" y="142265"/>
                      <a:pt x="51429" y="121559"/>
                      <a:pt x="51429" y="96132"/>
                    </a:cubicBezTo>
                    <a:cubicBezTo>
                      <a:pt x="51429" y="70711"/>
                      <a:pt x="72136" y="49999"/>
                      <a:pt x="97562" y="49999"/>
                    </a:cubicBezTo>
                    <a:cubicBezTo>
                      <a:pt x="122984" y="49999"/>
                      <a:pt x="143695" y="70706"/>
                      <a:pt x="143695" y="96132"/>
                    </a:cubicBezTo>
                    <a:cubicBezTo>
                      <a:pt x="143695" y="121559"/>
                      <a:pt x="123155" y="142265"/>
                      <a:pt x="97562" y="1422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22"/>
              <p:cNvSpPr/>
              <p:nvPr/>
            </p:nvSpPr>
            <p:spPr>
              <a:xfrm>
                <a:off x="5170651" y="2354297"/>
                <a:ext cx="802079" cy="913502"/>
              </a:xfrm>
              <a:custGeom>
                <a:rect b="b" l="l" r="r" t="t"/>
                <a:pathLst>
                  <a:path extrusionOk="0" h="913502" w="802079">
                    <a:moveTo>
                      <a:pt x="802079" y="159266"/>
                    </a:moveTo>
                    <a:cubicBezTo>
                      <a:pt x="800394" y="140916"/>
                      <a:pt x="791811" y="115827"/>
                      <a:pt x="763188" y="90913"/>
                    </a:cubicBezTo>
                    <a:cubicBezTo>
                      <a:pt x="741808" y="72227"/>
                      <a:pt x="711838" y="55727"/>
                      <a:pt x="674460" y="41921"/>
                    </a:cubicBezTo>
                    <a:cubicBezTo>
                      <a:pt x="601056" y="14815"/>
                      <a:pt x="504079" y="0"/>
                      <a:pt x="401376" y="0"/>
                    </a:cubicBezTo>
                    <a:cubicBezTo>
                      <a:pt x="298672" y="0"/>
                      <a:pt x="201698" y="14817"/>
                      <a:pt x="128291" y="41921"/>
                    </a:cubicBezTo>
                    <a:cubicBezTo>
                      <a:pt x="90746" y="55727"/>
                      <a:pt x="60948" y="72228"/>
                      <a:pt x="39563" y="90913"/>
                    </a:cubicBezTo>
                    <a:cubicBezTo>
                      <a:pt x="10940" y="115832"/>
                      <a:pt x="2355" y="140751"/>
                      <a:pt x="672" y="159266"/>
                    </a:cubicBezTo>
                    <a:lnTo>
                      <a:pt x="336" y="159266"/>
                    </a:lnTo>
                    <a:lnTo>
                      <a:pt x="336" y="376954"/>
                    </a:lnTo>
                    <a:lnTo>
                      <a:pt x="14644" y="376954"/>
                    </a:lnTo>
                    <a:cubicBezTo>
                      <a:pt x="29461" y="376954"/>
                      <a:pt x="42422" y="387056"/>
                      <a:pt x="46126" y="401365"/>
                    </a:cubicBezTo>
                    <a:lnTo>
                      <a:pt x="51344" y="421232"/>
                    </a:lnTo>
                    <a:lnTo>
                      <a:pt x="68009" y="409280"/>
                    </a:lnTo>
                    <a:cubicBezTo>
                      <a:pt x="75418" y="403893"/>
                      <a:pt x="84509" y="402208"/>
                      <a:pt x="93094" y="403893"/>
                    </a:cubicBezTo>
                    <a:cubicBezTo>
                      <a:pt x="68512" y="387900"/>
                      <a:pt x="58581" y="372411"/>
                      <a:pt x="58581" y="360961"/>
                    </a:cubicBezTo>
                    <a:cubicBezTo>
                      <a:pt x="58581" y="359951"/>
                      <a:pt x="58581" y="359111"/>
                      <a:pt x="58747" y="358102"/>
                    </a:cubicBezTo>
                    <a:lnTo>
                      <a:pt x="58581" y="358102"/>
                    </a:lnTo>
                    <a:lnTo>
                      <a:pt x="58581" y="256075"/>
                    </a:lnTo>
                    <a:cubicBezTo>
                      <a:pt x="77605" y="268870"/>
                      <a:pt x="100839" y="280320"/>
                      <a:pt x="128281" y="290421"/>
                    </a:cubicBezTo>
                    <a:cubicBezTo>
                      <a:pt x="132322" y="291933"/>
                      <a:pt x="136362" y="293281"/>
                      <a:pt x="140403" y="294627"/>
                    </a:cubicBezTo>
                    <a:cubicBezTo>
                      <a:pt x="138720" y="284862"/>
                      <a:pt x="142253" y="274595"/>
                      <a:pt x="150170" y="267858"/>
                    </a:cubicBezTo>
                    <a:lnTo>
                      <a:pt x="170710" y="250519"/>
                    </a:lnTo>
                    <a:cubicBezTo>
                      <a:pt x="173233" y="248333"/>
                      <a:pt x="176097" y="246815"/>
                      <a:pt x="178957" y="245640"/>
                    </a:cubicBezTo>
                    <a:cubicBezTo>
                      <a:pt x="168352" y="242444"/>
                      <a:pt x="158079" y="239242"/>
                      <a:pt x="148314" y="235538"/>
                    </a:cubicBezTo>
                    <a:cubicBezTo>
                      <a:pt x="82158" y="211453"/>
                      <a:pt x="58592" y="183845"/>
                      <a:pt x="58592" y="166335"/>
                    </a:cubicBezTo>
                    <a:cubicBezTo>
                      <a:pt x="58592" y="148659"/>
                      <a:pt x="82163" y="121213"/>
                      <a:pt x="148496" y="96801"/>
                    </a:cubicBezTo>
                    <a:cubicBezTo>
                      <a:pt x="215672" y="72053"/>
                      <a:pt x="305403" y="58413"/>
                      <a:pt x="401382" y="58413"/>
                    </a:cubicBezTo>
                    <a:cubicBezTo>
                      <a:pt x="497347" y="58413"/>
                      <a:pt x="587254" y="72048"/>
                      <a:pt x="654269" y="96801"/>
                    </a:cubicBezTo>
                    <a:cubicBezTo>
                      <a:pt x="720601" y="121211"/>
                      <a:pt x="744173" y="148659"/>
                      <a:pt x="744173" y="166335"/>
                    </a:cubicBezTo>
                    <a:cubicBezTo>
                      <a:pt x="744173" y="184011"/>
                      <a:pt x="720601" y="211457"/>
                      <a:pt x="654269" y="235869"/>
                    </a:cubicBezTo>
                    <a:cubicBezTo>
                      <a:pt x="587092" y="260617"/>
                      <a:pt x="497362" y="274257"/>
                      <a:pt x="401382" y="274257"/>
                    </a:cubicBezTo>
                    <a:cubicBezTo>
                      <a:pt x="387239" y="274257"/>
                      <a:pt x="373267" y="273920"/>
                      <a:pt x="359627" y="273418"/>
                    </a:cubicBezTo>
                    <a:cubicBezTo>
                      <a:pt x="365518" y="281666"/>
                      <a:pt x="366698" y="292778"/>
                      <a:pt x="362151" y="302377"/>
                    </a:cubicBezTo>
                    <a:lnTo>
                      <a:pt x="359793" y="307091"/>
                    </a:lnTo>
                    <a:lnTo>
                      <a:pt x="365010" y="307428"/>
                    </a:lnTo>
                    <a:cubicBezTo>
                      <a:pt x="377971" y="308438"/>
                      <a:pt x="388581" y="318203"/>
                      <a:pt x="390939" y="330999"/>
                    </a:cubicBezTo>
                    <a:lnTo>
                      <a:pt x="391276" y="332512"/>
                    </a:lnTo>
                    <a:lnTo>
                      <a:pt x="401378" y="332512"/>
                    </a:lnTo>
                    <a:cubicBezTo>
                      <a:pt x="504079" y="332512"/>
                      <a:pt x="601056" y="317695"/>
                      <a:pt x="674463" y="290591"/>
                    </a:cubicBezTo>
                    <a:cubicBezTo>
                      <a:pt x="701904" y="280489"/>
                      <a:pt x="725311" y="268874"/>
                      <a:pt x="744163" y="256244"/>
                    </a:cubicBezTo>
                    <a:lnTo>
                      <a:pt x="744169" y="357421"/>
                    </a:lnTo>
                    <a:lnTo>
                      <a:pt x="743832" y="357421"/>
                    </a:lnTo>
                    <a:cubicBezTo>
                      <a:pt x="743998" y="358598"/>
                      <a:pt x="744169" y="359778"/>
                      <a:pt x="744169" y="360955"/>
                    </a:cubicBezTo>
                    <a:cubicBezTo>
                      <a:pt x="744169" y="378631"/>
                      <a:pt x="720597" y="406077"/>
                      <a:pt x="654264" y="430489"/>
                    </a:cubicBezTo>
                    <a:cubicBezTo>
                      <a:pt x="587088" y="455237"/>
                      <a:pt x="497358" y="468877"/>
                      <a:pt x="401378" y="468877"/>
                    </a:cubicBezTo>
                    <a:cubicBezTo>
                      <a:pt x="377977" y="468877"/>
                      <a:pt x="354908" y="468037"/>
                      <a:pt x="332352" y="466520"/>
                    </a:cubicBezTo>
                    <a:lnTo>
                      <a:pt x="332689" y="469380"/>
                    </a:lnTo>
                    <a:cubicBezTo>
                      <a:pt x="333865" y="482341"/>
                      <a:pt x="326291" y="494464"/>
                      <a:pt x="314002" y="498842"/>
                    </a:cubicBezTo>
                    <a:lnTo>
                      <a:pt x="294135" y="506079"/>
                    </a:lnTo>
                    <a:lnTo>
                      <a:pt x="303563" y="506079"/>
                    </a:lnTo>
                    <a:cubicBezTo>
                      <a:pt x="315012" y="506079"/>
                      <a:pt x="325280" y="513487"/>
                      <a:pt x="328819" y="524263"/>
                    </a:cubicBezTo>
                    <a:cubicBezTo>
                      <a:pt x="338414" y="518373"/>
                      <a:pt x="350707" y="519211"/>
                      <a:pt x="359461" y="526283"/>
                    </a:cubicBezTo>
                    <a:cubicBezTo>
                      <a:pt x="373267" y="526786"/>
                      <a:pt x="387239" y="527122"/>
                      <a:pt x="401216" y="527122"/>
                    </a:cubicBezTo>
                    <a:cubicBezTo>
                      <a:pt x="503917" y="527122"/>
                      <a:pt x="600894" y="512306"/>
                      <a:pt x="674301" y="485201"/>
                    </a:cubicBezTo>
                    <a:cubicBezTo>
                      <a:pt x="701742" y="475100"/>
                      <a:pt x="725149" y="463484"/>
                      <a:pt x="744001" y="450855"/>
                    </a:cubicBezTo>
                    <a:lnTo>
                      <a:pt x="744001" y="550524"/>
                    </a:lnTo>
                    <a:lnTo>
                      <a:pt x="743665" y="550524"/>
                    </a:lnTo>
                    <a:cubicBezTo>
                      <a:pt x="743830" y="551700"/>
                      <a:pt x="744001" y="552882"/>
                      <a:pt x="744001" y="554057"/>
                    </a:cubicBezTo>
                    <a:cubicBezTo>
                      <a:pt x="744001" y="571733"/>
                      <a:pt x="720430" y="599179"/>
                      <a:pt x="654097" y="623591"/>
                    </a:cubicBezTo>
                    <a:cubicBezTo>
                      <a:pt x="587258" y="648173"/>
                      <a:pt x="498026" y="661808"/>
                      <a:pt x="402564" y="661979"/>
                    </a:cubicBezTo>
                    <a:cubicBezTo>
                      <a:pt x="402061" y="665346"/>
                      <a:pt x="401052" y="668714"/>
                      <a:pt x="399197" y="671911"/>
                    </a:cubicBezTo>
                    <a:lnTo>
                      <a:pt x="388592" y="690261"/>
                    </a:lnTo>
                    <a:cubicBezTo>
                      <a:pt x="382868" y="700192"/>
                      <a:pt x="371419" y="705244"/>
                      <a:pt x="360140" y="703057"/>
                    </a:cubicBezTo>
                    <a:cubicBezTo>
                      <a:pt x="360306" y="708946"/>
                      <a:pt x="358457" y="714672"/>
                      <a:pt x="355090" y="719385"/>
                    </a:cubicBezTo>
                    <a:cubicBezTo>
                      <a:pt x="370244" y="720059"/>
                      <a:pt x="385563" y="720396"/>
                      <a:pt x="401052" y="720396"/>
                    </a:cubicBezTo>
                    <a:cubicBezTo>
                      <a:pt x="503753" y="720396"/>
                      <a:pt x="600730" y="705579"/>
                      <a:pt x="674135" y="678475"/>
                    </a:cubicBezTo>
                    <a:cubicBezTo>
                      <a:pt x="701578" y="668373"/>
                      <a:pt x="724985" y="656758"/>
                      <a:pt x="743836" y="644128"/>
                    </a:cubicBezTo>
                    <a:lnTo>
                      <a:pt x="743836" y="743797"/>
                    </a:lnTo>
                    <a:lnTo>
                      <a:pt x="743500" y="743797"/>
                    </a:lnTo>
                    <a:cubicBezTo>
                      <a:pt x="743666" y="744972"/>
                      <a:pt x="743836" y="746154"/>
                      <a:pt x="743836" y="747330"/>
                    </a:cubicBezTo>
                    <a:cubicBezTo>
                      <a:pt x="743836" y="765006"/>
                      <a:pt x="720266" y="792453"/>
                      <a:pt x="653932" y="816865"/>
                    </a:cubicBezTo>
                    <a:cubicBezTo>
                      <a:pt x="586757" y="841612"/>
                      <a:pt x="497025" y="855253"/>
                      <a:pt x="401045" y="855253"/>
                    </a:cubicBezTo>
                    <a:cubicBezTo>
                      <a:pt x="305082" y="855253"/>
                      <a:pt x="215175" y="841618"/>
                      <a:pt x="148160" y="816865"/>
                    </a:cubicBezTo>
                    <a:cubicBezTo>
                      <a:pt x="98323" y="798515"/>
                      <a:pt x="72565" y="778311"/>
                      <a:pt x="62971" y="761981"/>
                    </a:cubicBezTo>
                    <a:lnTo>
                      <a:pt x="44450" y="768716"/>
                    </a:lnTo>
                    <a:cubicBezTo>
                      <a:pt x="30478" y="773768"/>
                      <a:pt x="14817" y="768716"/>
                      <a:pt x="6399" y="756593"/>
                    </a:cubicBezTo>
                    <a:lnTo>
                      <a:pt x="0" y="747165"/>
                    </a:lnTo>
                    <a:lnTo>
                      <a:pt x="0" y="747330"/>
                    </a:lnTo>
                    <a:cubicBezTo>
                      <a:pt x="0" y="766017"/>
                      <a:pt x="6735" y="794474"/>
                      <a:pt x="39227" y="822589"/>
                    </a:cubicBezTo>
                    <a:cubicBezTo>
                      <a:pt x="60608" y="841275"/>
                      <a:pt x="90578" y="857775"/>
                      <a:pt x="127955" y="871581"/>
                    </a:cubicBezTo>
                    <a:cubicBezTo>
                      <a:pt x="201360" y="898687"/>
                      <a:pt x="298336" y="913502"/>
                      <a:pt x="401040" y="913502"/>
                    </a:cubicBezTo>
                    <a:cubicBezTo>
                      <a:pt x="503744" y="913502"/>
                      <a:pt x="600718" y="898686"/>
                      <a:pt x="674125" y="871581"/>
                    </a:cubicBezTo>
                    <a:cubicBezTo>
                      <a:pt x="711669" y="857775"/>
                      <a:pt x="741467" y="841274"/>
                      <a:pt x="762853" y="822589"/>
                    </a:cubicBezTo>
                    <a:cubicBezTo>
                      <a:pt x="795345" y="794303"/>
                      <a:pt x="802080" y="766022"/>
                      <a:pt x="802080" y="7473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28" name="Google Shape;1028;p22"/>
            <p:cNvSpPr txBox="1"/>
            <p:nvPr/>
          </p:nvSpPr>
          <p:spPr>
            <a:xfrm rot="-5400000">
              <a:off x="1454368" y="3424943"/>
              <a:ext cx="11721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Azure</a:t>
              </a:r>
              <a:r>
                <a:rPr b="1" lang="en-US" sz="1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Private</a:t>
              </a:r>
              <a:r>
                <a:rPr b="1" lang="en-US" sz="1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Link</a:t>
              </a:r>
              <a:endParaRPr/>
            </a:p>
          </p:txBody>
        </p:sp>
        <p:sp>
          <p:nvSpPr>
            <p:cNvPr id="1029" name="Google Shape;1029;p22"/>
            <p:cNvSpPr/>
            <p:nvPr/>
          </p:nvSpPr>
          <p:spPr>
            <a:xfrm>
              <a:off x="6364756" y="2736889"/>
              <a:ext cx="337841" cy="294305"/>
            </a:xfrm>
            <a:custGeom>
              <a:rect b="b" l="l" r="r" t="t"/>
              <a:pathLst>
                <a:path extrusionOk="0" h="3955271" w="3937922">
                  <a:moveTo>
                    <a:pt x="3850559" y="1179107"/>
                  </a:moveTo>
                  <a:lnTo>
                    <a:pt x="3254828" y="818371"/>
                  </a:lnTo>
                  <a:lnTo>
                    <a:pt x="3254828" y="137829"/>
                  </a:lnTo>
                  <a:cubicBezTo>
                    <a:pt x="3254828" y="61728"/>
                    <a:pt x="3193123" y="0"/>
                    <a:pt x="3117022" y="0"/>
                  </a:cubicBezTo>
                  <a:lnTo>
                    <a:pt x="2738449" y="0"/>
                  </a:lnTo>
                  <a:cubicBezTo>
                    <a:pt x="2662325" y="0"/>
                    <a:pt x="2600015" y="62305"/>
                    <a:pt x="2600015" y="138434"/>
                  </a:cubicBezTo>
                  <a:lnTo>
                    <a:pt x="2600015" y="421418"/>
                  </a:lnTo>
                  <a:lnTo>
                    <a:pt x="2062690" y="95595"/>
                  </a:lnTo>
                  <a:cubicBezTo>
                    <a:pt x="2004895" y="60636"/>
                    <a:pt x="1933120" y="60636"/>
                    <a:pt x="1875324" y="95595"/>
                  </a:cubicBezTo>
                  <a:lnTo>
                    <a:pt x="87386" y="1179102"/>
                  </a:lnTo>
                  <a:cubicBezTo>
                    <a:pt x="1638" y="1230559"/>
                    <a:pt x="-25662" y="1341688"/>
                    <a:pt x="26419" y="1427458"/>
                  </a:cubicBezTo>
                  <a:cubicBezTo>
                    <a:pt x="77876" y="1512561"/>
                    <a:pt x="189005" y="1539884"/>
                    <a:pt x="274107" y="1487803"/>
                  </a:cubicBezTo>
                  <a:lnTo>
                    <a:pt x="333177" y="1452239"/>
                  </a:lnTo>
                  <a:lnTo>
                    <a:pt x="333177" y="3211544"/>
                  </a:lnTo>
                  <a:cubicBezTo>
                    <a:pt x="333177" y="3386858"/>
                    <a:pt x="476075" y="3529104"/>
                    <a:pt x="650737" y="3529104"/>
                  </a:cubicBezTo>
                  <a:lnTo>
                    <a:pt x="843818" y="3529104"/>
                  </a:lnTo>
                  <a:lnTo>
                    <a:pt x="843818" y="3748863"/>
                  </a:lnTo>
                  <a:cubicBezTo>
                    <a:pt x="843818" y="3862563"/>
                    <a:pt x="936555" y="3955271"/>
                    <a:pt x="1050227" y="3955271"/>
                  </a:cubicBezTo>
                  <a:lnTo>
                    <a:pt x="2887656" y="3955271"/>
                  </a:lnTo>
                  <a:cubicBezTo>
                    <a:pt x="3001333" y="3955271"/>
                    <a:pt x="3094065" y="3862534"/>
                    <a:pt x="3094065" y="3748863"/>
                  </a:cubicBezTo>
                  <a:lnTo>
                    <a:pt x="3094065" y="3529104"/>
                  </a:lnTo>
                  <a:lnTo>
                    <a:pt x="3286523" y="3529104"/>
                  </a:lnTo>
                  <a:cubicBezTo>
                    <a:pt x="3461814" y="3529104"/>
                    <a:pt x="3604083" y="3386852"/>
                    <a:pt x="3604083" y="3211544"/>
                  </a:cubicBezTo>
                  <a:lnTo>
                    <a:pt x="3604106" y="1451553"/>
                  </a:lnTo>
                  <a:lnTo>
                    <a:pt x="3663799" y="1487786"/>
                  </a:lnTo>
                  <a:cubicBezTo>
                    <a:pt x="3752313" y="1541633"/>
                    <a:pt x="3861749" y="1510046"/>
                    <a:pt x="3911487" y="1427441"/>
                  </a:cubicBezTo>
                  <a:cubicBezTo>
                    <a:pt x="3963591" y="1341693"/>
                    <a:pt x="3936290" y="1230542"/>
                    <a:pt x="3850542" y="1179085"/>
                  </a:cubicBezTo>
                  <a:close/>
                  <a:moveTo>
                    <a:pt x="1740010" y="3636443"/>
                  </a:moveTo>
                  <a:lnTo>
                    <a:pt x="1258567" y="3636443"/>
                  </a:lnTo>
                  <a:cubicBezTo>
                    <a:pt x="1171190" y="3636443"/>
                    <a:pt x="1098547" y="3560405"/>
                    <a:pt x="1113126" y="3465576"/>
                  </a:cubicBezTo>
                  <a:cubicBezTo>
                    <a:pt x="1124110" y="3397979"/>
                    <a:pt x="1183603" y="3343018"/>
                    <a:pt x="1258567" y="3343018"/>
                  </a:cubicBezTo>
                  <a:lnTo>
                    <a:pt x="1740010" y="3343018"/>
                  </a:lnTo>
                  <a:cubicBezTo>
                    <a:pt x="1818929" y="3343018"/>
                    <a:pt x="1887371" y="3406443"/>
                    <a:pt x="1887371" y="3489733"/>
                  </a:cubicBezTo>
                  <a:cubicBezTo>
                    <a:pt x="1887371" y="3573898"/>
                    <a:pt x="1818906" y="3636449"/>
                    <a:pt x="1740010" y="3636449"/>
                  </a:cubicBezTo>
                  <a:close/>
                  <a:moveTo>
                    <a:pt x="2659668" y="2770735"/>
                  </a:moveTo>
                  <a:lnTo>
                    <a:pt x="2659668" y="2992414"/>
                  </a:lnTo>
                  <a:lnTo>
                    <a:pt x="1265551" y="2992414"/>
                  </a:lnTo>
                  <a:lnTo>
                    <a:pt x="1265551" y="2770735"/>
                  </a:lnTo>
                  <a:close/>
                  <a:moveTo>
                    <a:pt x="2163623" y="2270250"/>
                  </a:moveTo>
                  <a:cubicBezTo>
                    <a:pt x="2163623" y="2199749"/>
                    <a:pt x="2220150" y="2143222"/>
                    <a:pt x="2290650" y="2143222"/>
                  </a:cubicBezTo>
                  <a:cubicBezTo>
                    <a:pt x="2360528" y="2143222"/>
                    <a:pt x="2417678" y="2199749"/>
                    <a:pt x="2417678" y="2270250"/>
                  </a:cubicBezTo>
                  <a:cubicBezTo>
                    <a:pt x="2417678" y="2340127"/>
                    <a:pt x="2360528" y="2397277"/>
                    <a:pt x="2290650" y="2397277"/>
                  </a:cubicBezTo>
                  <a:cubicBezTo>
                    <a:pt x="2220173" y="2397300"/>
                    <a:pt x="2163623" y="2340127"/>
                    <a:pt x="2163623" y="2270250"/>
                  </a:cubicBezTo>
                  <a:close/>
                  <a:moveTo>
                    <a:pt x="2572646" y="2270250"/>
                  </a:moveTo>
                  <a:cubicBezTo>
                    <a:pt x="2572646" y="2199749"/>
                    <a:pt x="2629173" y="2143222"/>
                    <a:pt x="2699673" y="2143222"/>
                  </a:cubicBezTo>
                  <a:cubicBezTo>
                    <a:pt x="2769550" y="2143222"/>
                    <a:pt x="2826700" y="2199749"/>
                    <a:pt x="2826700" y="2270250"/>
                  </a:cubicBezTo>
                  <a:cubicBezTo>
                    <a:pt x="2826700" y="2340127"/>
                    <a:pt x="2769550" y="2397277"/>
                    <a:pt x="2699673" y="2397277"/>
                  </a:cubicBezTo>
                  <a:cubicBezTo>
                    <a:pt x="2629196" y="2397300"/>
                    <a:pt x="2572646" y="2340127"/>
                    <a:pt x="2572646" y="2270250"/>
                  </a:cubicBezTo>
                  <a:close/>
                  <a:moveTo>
                    <a:pt x="1739970" y="2420805"/>
                  </a:moveTo>
                  <a:lnTo>
                    <a:pt x="1258527" y="2420805"/>
                  </a:lnTo>
                  <a:cubicBezTo>
                    <a:pt x="1177242" y="2420805"/>
                    <a:pt x="1111189" y="2354746"/>
                    <a:pt x="1111189" y="2273467"/>
                  </a:cubicBezTo>
                  <a:cubicBezTo>
                    <a:pt x="1111189" y="2193571"/>
                    <a:pt x="1176642" y="2126752"/>
                    <a:pt x="1258527" y="2126752"/>
                  </a:cubicBezTo>
                  <a:lnTo>
                    <a:pt x="1739970" y="2126752"/>
                  </a:lnTo>
                  <a:cubicBezTo>
                    <a:pt x="1821277" y="2126752"/>
                    <a:pt x="1887331" y="2192788"/>
                    <a:pt x="1887331" y="2273467"/>
                  </a:cubicBezTo>
                  <a:cubicBezTo>
                    <a:pt x="1887331" y="2354706"/>
                    <a:pt x="1821272" y="2420805"/>
                    <a:pt x="1739970" y="2420805"/>
                  </a:cubicBezTo>
                  <a:close/>
                  <a:moveTo>
                    <a:pt x="2290622" y="3612955"/>
                  </a:moveTo>
                  <a:cubicBezTo>
                    <a:pt x="2235369" y="3612955"/>
                    <a:pt x="2188375" y="3578042"/>
                    <a:pt x="2171230" y="3529104"/>
                  </a:cubicBezTo>
                  <a:cubicBezTo>
                    <a:pt x="2155382" y="3487539"/>
                    <a:pt x="2164955" y="3434984"/>
                    <a:pt x="2195364" y="3402077"/>
                  </a:cubicBezTo>
                  <a:cubicBezTo>
                    <a:pt x="2244433" y="3344835"/>
                    <a:pt x="2335696" y="3344212"/>
                    <a:pt x="2385273" y="3402077"/>
                  </a:cubicBezTo>
                  <a:cubicBezTo>
                    <a:pt x="2407105" y="3425697"/>
                    <a:pt x="2417666" y="3457398"/>
                    <a:pt x="2417666" y="3485927"/>
                  </a:cubicBezTo>
                  <a:cubicBezTo>
                    <a:pt x="2417643" y="3555936"/>
                    <a:pt x="2360425" y="3612955"/>
                    <a:pt x="2290622" y="3612955"/>
                  </a:cubicBezTo>
                  <a:close/>
                  <a:moveTo>
                    <a:pt x="2699644" y="3612955"/>
                  </a:moveTo>
                  <a:cubicBezTo>
                    <a:pt x="2644392" y="3612955"/>
                    <a:pt x="2597397" y="3578042"/>
                    <a:pt x="2580252" y="3529104"/>
                  </a:cubicBezTo>
                  <a:cubicBezTo>
                    <a:pt x="2564245" y="3487156"/>
                    <a:pt x="2574269" y="3434652"/>
                    <a:pt x="2604387" y="3402077"/>
                  </a:cubicBezTo>
                  <a:cubicBezTo>
                    <a:pt x="2653473" y="3344835"/>
                    <a:pt x="2744718" y="3344235"/>
                    <a:pt x="2794296" y="3402077"/>
                  </a:cubicBezTo>
                  <a:cubicBezTo>
                    <a:pt x="2866539" y="3480235"/>
                    <a:pt x="2810458" y="3612949"/>
                    <a:pt x="2699644" y="3612949"/>
                  </a:cubicBezTo>
                  <a:close/>
                  <a:moveTo>
                    <a:pt x="3477056" y="3211522"/>
                  </a:moveTo>
                  <a:cubicBezTo>
                    <a:pt x="3477056" y="3316957"/>
                    <a:pt x="3391931" y="3402060"/>
                    <a:pt x="3286518" y="3402060"/>
                  </a:cubicBezTo>
                  <a:lnTo>
                    <a:pt x="3094059" y="3402060"/>
                  </a:lnTo>
                  <a:lnTo>
                    <a:pt x="3094059" y="3230587"/>
                  </a:lnTo>
                  <a:cubicBezTo>
                    <a:pt x="3094059" y="3116887"/>
                    <a:pt x="3001322" y="3024178"/>
                    <a:pt x="2887651" y="3024178"/>
                  </a:cubicBezTo>
                  <a:lnTo>
                    <a:pt x="2786655" y="3024178"/>
                  </a:lnTo>
                  <a:lnTo>
                    <a:pt x="2786655" y="2738988"/>
                  </a:lnTo>
                  <a:lnTo>
                    <a:pt x="2887651" y="2738988"/>
                  </a:lnTo>
                  <a:cubicBezTo>
                    <a:pt x="3001328" y="2738988"/>
                    <a:pt x="3094059" y="2646925"/>
                    <a:pt x="3094059" y="2532579"/>
                  </a:cubicBezTo>
                  <a:lnTo>
                    <a:pt x="3094059" y="2014949"/>
                  </a:lnTo>
                  <a:cubicBezTo>
                    <a:pt x="3094059" y="1900626"/>
                    <a:pt x="3001322" y="1808540"/>
                    <a:pt x="2887651" y="1808540"/>
                  </a:cubicBezTo>
                  <a:lnTo>
                    <a:pt x="1050221" y="1808540"/>
                  </a:lnTo>
                  <a:cubicBezTo>
                    <a:pt x="936521" y="1808540"/>
                    <a:pt x="843812" y="1900649"/>
                    <a:pt x="843812" y="2014949"/>
                  </a:cubicBezTo>
                  <a:lnTo>
                    <a:pt x="843812" y="2532579"/>
                  </a:lnTo>
                  <a:cubicBezTo>
                    <a:pt x="843812" y="2646925"/>
                    <a:pt x="936549" y="2738988"/>
                    <a:pt x="1050221" y="2738988"/>
                  </a:cubicBezTo>
                  <a:lnTo>
                    <a:pt x="1138489" y="2738988"/>
                  </a:lnTo>
                  <a:lnTo>
                    <a:pt x="1138489" y="3024178"/>
                  </a:lnTo>
                  <a:lnTo>
                    <a:pt x="1050221" y="3024178"/>
                  </a:lnTo>
                  <a:cubicBezTo>
                    <a:pt x="936521" y="3024178"/>
                    <a:pt x="843812" y="3116915"/>
                    <a:pt x="843812" y="3230587"/>
                  </a:cubicBezTo>
                  <a:lnTo>
                    <a:pt x="843812" y="3402060"/>
                  </a:lnTo>
                  <a:lnTo>
                    <a:pt x="650731" y="3402060"/>
                  </a:lnTo>
                  <a:cubicBezTo>
                    <a:pt x="545918" y="3402060"/>
                    <a:pt x="460193" y="3316957"/>
                    <a:pt x="460193" y="3211522"/>
                  </a:cubicBezTo>
                  <a:lnTo>
                    <a:pt x="460193" y="1374720"/>
                  </a:lnTo>
                  <a:lnTo>
                    <a:pt x="1969239" y="460778"/>
                  </a:lnTo>
                  <a:lnTo>
                    <a:pt x="3477084" y="13747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Power BI Business Intelligence - SWK Technologies, Inc." id="1030" name="Google Shape;1030;p2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783562" y="1774413"/>
              <a:ext cx="548640" cy="5945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: R Logo" id="1031" name="Google Shape;1031;p2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1356609" y="1852848"/>
              <a:ext cx="294818" cy="210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ISK Pricing, Features, Reviews &amp; Alternatives | GetApp" id="1032" name="Google Shape;1032;p2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0849598" y="2551671"/>
              <a:ext cx="321380" cy="2953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ython (programming language) - Wikipedia" id="1033" name="Google Shape;1033;p2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1348353" y="2565953"/>
              <a:ext cx="200482" cy="18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4" name="Google Shape;1034;p2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0823417" y="4913540"/>
              <a:ext cx="582930" cy="1771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-tableau - Online Training Hub for Data Analytics &amp; Visualization  Courses" id="1035" name="Google Shape;1035;p22"/>
            <p:cNvPicPr preferRelativeResize="0"/>
            <p:nvPr/>
          </p:nvPicPr>
          <p:blipFill rotWithShape="1">
            <a:blip r:embed="rId15">
              <a:alphaModFix/>
            </a:blip>
            <a:srcRect b="20511" l="2804" r="0" t="18554"/>
            <a:stretch/>
          </p:blipFill>
          <p:spPr>
            <a:xfrm>
              <a:off x="10786643" y="5501744"/>
              <a:ext cx="548640" cy="4165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6" name="Google Shape;1036;p22"/>
            <p:cNvSpPr/>
            <p:nvPr/>
          </p:nvSpPr>
          <p:spPr>
            <a:xfrm>
              <a:off x="10536532" y="4285794"/>
              <a:ext cx="1136342" cy="1680012"/>
            </a:xfrm>
            <a:prstGeom prst="rect">
              <a:avLst/>
            </a:prstGeom>
            <a:noFill/>
            <a:ln cap="flat" cmpd="sng" w="12700">
              <a:solidFill>
                <a:schemeClr val="accent2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APPROVED EXCEPTIONS</a:t>
              </a:r>
              <a:endParaRPr/>
            </a:p>
          </p:txBody>
        </p:sp>
        <p:pic>
          <p:nvPicPr>
            <p:cNvPr descr="Graphical user interface, logo&#10;&#10;Description automatically generated" id="1037" name="Google Shape;1037;p22"/>
            <p:cNvPicPr preferRelativeResize="0"/>
            <p:nvPr/>
          </p:nvPicPr>
          <p:blipFill rotWithShape="1">
            <a:blip r:embed="rId16">
              <a:alphaModFix/>
            </a:blip>
            <a:srcRect b="24201" l="0" r="7167" t="26984"/>
            <a:stretch/>
          </p:blipFill>
          <p:spPr>
            <a:xfrm>
              <a:off x="10795211" y="4603651"/>
              <a:ext cx="597510" cy="28562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38" name="Google Shape;1038;p22"/>
            <p:cNvGrpSpPr/>
            <p:nvPr/>
          </p:nvGrpSpPr>
          <p:grpSpPr>
            <a:xfrm>
              <a:off x="7965678" y="2577583"/>
              <a:ext cx="335579" cy="339444"/>
              <a:chOff x="3080364" y="5429839"/>
              <a:chExt cx="1014801" cy="1014776"/>
            </a:xfrm>
          </p:grpSpPr>
          <p:sp>
            <p:nvSpPr>
              <p:cNvPr id="1039" name="Google Shape;1039;p22"/>
              <p:cNvSpPr/>
              <p:nvPr/>
            </p:nvSpPr>
            <p:spPr>
              <a:xfrm>
                <a:off x="3370315" y="5973459"/>
                <a:ext cx="724831" cy="217455"/>
              </a:xfrm>
              <a:custGeom>
                <a:rect b="b" l="l" r="r" t="t"/>
                <a:pathLst>
                  <a:path extrusionOk="0" h="217455" w="724831">
                    <a:moveTo>
                      <a:pt x="0" y="217456"/>
                    </a:moveTo>
                    <a:lnTo>
                      <a:pt x="724831" y="217456"/>
                    </a:lnTo>
                    <a:lnTo>
                      <a:pt x="724831" y="0"/>
                    </a:lnTo>
                    <a:lnTo>
                      <a:pt x="0" y="0"/>
                    </a:lnTo>
                    <a:close/>
                    <a:moveTo>
                      <a:pt x="579871" y="90610"/>
                    </a:moveTo>
                    <a:cubicBezTo>
                      <a:pt x="579871" y="80594"/>
                      <a:pt x="587976" y="72488"/>
                      <a:pt x="597994" y="72488"/>
                    </a:cubicBezTo>
                    <a:cubicBezTo>
                      <a:pt x="608012" y="72488"/>
                      <a:pt x="616116" y="80592"/>
                      <a:pt x="616116" y="90610"/>
                    </a:cubicBezTo>
                    <a:lnTo>
                      <a:pt x="616116" y="126853"/>
                    </a:lnTo>
                    <a:cubicBezTo>
                      <a:pt x="616116" y="136870"/>
                      <a:pt x="608012" y="144976"/>
                      <a:pt x="597994" y="144976"/>
                    </a:cubicBezTo>
                    <a:cubicBezTo>
                      <a:pt x="587976" y="144976"/>
                      <a:pt x="579871" y="136871"/>
                      <a:pt x="579871" y="126853"/>
                    </a:cubicBezTo>
                    <a:close/>
                    <a:moveTo>
                      <a:pt x="507385" y="90610"/>
                    </a:moveTo>
                    <a:cubicBezTo>
                      <a:pt x="507385" y="80594"/>
                      <a:pt x="515489" y="72488"/>
                      <a:pt x="525507" y="72488"/>
                    </a:cubicBezTo>
                    <a:cubicBezTo>
                      <a:pt x="535524" y="72488"/>
                      <a:pt x="543630" y="80592"/>
                      <a:pt x="543630" y="90610"/>
                    </a:cubicBezTo>
                    <a:lnTo>
                      <a:pt x="543630" y="126853"/>
                    </a:lnTo>
                    <a:cubicBezTo>
                      <a:pt x="543630" y="136870"/>
                      <a:pt x="535525" y="144976"/>
                      <a:pt x="525507" y="144976"/>
                    </a:cubicBezTo>
                    <a:cubicBezTo>
                      <a:pt x="515491" y="144976"/>
                      <a:pt x="507385" y="136871"/>
                      <a:pt x="507385" y="126853"/>
                    </a:cubicBezTo>
                    <a:close/>
                    <a:moveTo>
                      <a:pt x="434905" y="90610"/>
                    </a:moveTo>
                    <a:cubicBezTo>
                      <a:pt x="434905" y="80594"/>
                      <a:pt x="443009" y="72488"/>
                      <a:pt x="453027" y="72488"/>
                    </a:cubicBezTo>
                    <a:cubicBezTo>
                      <a:pt x="463044" y="72488"/>
                      <a:pt x="471150" y="80592"/>
                      <a:pt x="471150" y="90610"/>
                    </a:cubicBezTo>
                    <a:lnTo>
                      <a:pt x="471150" y="126853"/>
                    </a:lnTo>
                    <a:cubicBezTo>
                      <a:pt x="471150" y="136870"/>
                      <a:pt x="463045" y="144976"/>
                      <a:pt x="453027" y="144976"/>
                    </a:cubicBezTo>
                    <a:cubicBezTo>
                      <a:pt x="443011" y="144976"/>
                      <a:pt x="434905" y="136871"/>
                      <a:pt x="434905" y="126853"/>
                    </a:cubicBezTo>
                    <a:close/>
                    <a:moveTo>
                      <a:pt x="362419" y="90610"/>
                    </a:moveTo>
                    <a:cubicBezTo>
                      <a:pt x="362419" y="80594"/>
                      <a:pt x="370523" y="72488"/>
                      <a:pt x="380541" y="72488"/>
                    </a:cubicBezTo>
                    <a:cubicBezTo>
                      <a:pt x="390558" y="72488"/>
                      <a:pt x="398663" y="80592"/>
                      <a:pt x="398663" y="90610"/>
                    </a:cubicBezTo>
                    <a:lnTo>
                      <a:pt x="398663" y="126853"/>
                    </a:lnTo>
                    <a:cubicBezTo>
                      <a:pt x="398663" y="136870"/>
                      <a:pt x="390559" y="144976"/>
                      <a:pt x="380541" y="144976"/>
                    </a:cubicBezTo>
                    <a:cubicBezTo>
                      <a:pt x="370525" y="144976"/>
                      <a:pt x="362419" y="136871"/>
                      <a:pt x="362419" y="1268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22"/>
              <p:cNvSpPr/>
              <p:nvPr/>
            </p:nvSpPr>
            <p:spPr>
              <a:xfrm>
                <a:off x="3370315" y="5719771"/>
                <a:ext cx="724831" cy="217455"/>
              </a:xfrm>
              <a:custGeom>
                <a:rect b="b" l="l" r="r" t="t"/>
                <a:pathLst>
                  <a:path extrusionOk="0" h="217455" w="724831">
                    <a:moveTo>
                      <a:pt x="0" y="217456"/>
                    </a:moveTo>
                    <a:lnTo>
                      <a:pt x="724831" y="217456"/>
                    </a:lnTo>
                    <a:lnTo>
                      <a:pt x="724831" y="0"/>
                    </a:lnTo>
                    <a:lnTo>
                      <a:pt x="0" y="0"/>
                    </a:lnTo>
                    <a:close/>
                    <a:moveTo>
                      <a:pt x="579871" y="90610"/>
                    </a:moveTo>
                    <a:cubicBezTo>
                      <a:pt x="579871" y="80594"/>
                      <a:pt x="587976" y="72488"/>
                      <a:pt x="597994" y="72488"/>
                    </a:cubicBezTo>
                    <a:cubicBezTo>
                      <a:pt x="608012" y="72488"/>
                      <a:pt x="616116" y="80592"/>
                      <a:pt x="616116" y="90610"/>
                    </a:cubicBezTo>
                    <a:lnTo>
                      <a:pt x="616116" y="126853"/>
                    </a:lnTo>
                    <a:cubicBezTo>
                      <a:pt x="616116" y="136870"/>
                      <a:pt x="608012" y="144976"/>
                      <a:pt x="597994" y="144976"/>
                    </a:cubicBezTo>
                    <a:cubicBezTo>
                      <a:pt x="587976" y="144976"/>
                      <a:pt x="579871" y="136871"/>
                      <a:pt x="579871" y="126853"/>
                    </a:cubicBezTo>
                    <a:close/>
                    <a:moveTo>
                      <a:pt x="507385" y="90610"/>
                    </a:moveTo>
                    <a:cubicBezTo>
                      <a:pt x="507385" y="80594"/>
                      <a:pt x="515489" y="72488"/>
                      <a:pt x="525507" y="72488"/>
                    </a:cubicBezTo>
                    <a:cubicBezTo>
                      <a:pt x="535524" y="72488"/>
                      <a:pt x="543630" y="80592"/>
                      <a:pt x="543630" y="90610"/>
                    </a:cubicBezTo>
                    <a:lnTo>
                      <a:pt x="543630" y="126853"/>
                    </a:lnTo>
                    <a:cubicBezTo>
                      <a:pt x="543630" y="136870"/>
                      <a:pt x="535525" y="144976"/>
                      <a:pt x="525507" y="144976"/>
                    </a:cubicBezTo>
                    <a:cubicBezTo>
                      <a:pt x="515491" y="144976"/>
                      <a:pt x="507385" y="136871"/>
                      <a:pt x="507385" y="126853"/>
                    </a:cubicBezTo>
                    <a:close/>
                    <a:moveTo>
                      <a:pt x="434905" y="90610"/>
                    </a:moveTo>
                    <a:cubicBezTo>
                      <a:pt x="434905" y="80594"/>
                      <a:pt x="443009" y="72488"/>
                      <a:pt x="453027" y="72488"/>
                    </a:cubicBezTo>
                    <a:cubicBezTo>
                      <a:pt x="463044" y="72488"/>
                      <a:pt x="471150" y="80592"/>
                      <a:pt x="471150" y="90610"/>
                    </a:cubicBezTo>
                    <a:lnTo>
                      <a:pt x="471150" y="126853"/>
                    </a:lnTo>
                    <a:cubicBezTo>
                      <a:pt x="471150" y="136870"/>
                      <a:pt x="463045" y="144976"/>
                      <a:pt x="453027" y="144976"/>
                    </a:cubicBezTo>
                    <a:cubicBezTo>
                      <a:pt x="443011" y="144976"/>
                      <a:pt x="434905" y="136871"/>
                      <a:pt x="434905" y="126853"/>
                    </a:cubicBezTo>
                    <a:close/>
                    <a:moveTo>
                      <a:pt x="362419" y="90610"/>
                    </a:moveTo>
                    <a:cubicBezTo>
                      <a:pt x="362419" y="80594"/>
                      <a:pt x="370523" y="72488"/>
                      <a:pt x="380541" y="72488"/>
                    </a:cubicBezTo>
                    <a:cubicBezTo>
                      <a:pt x="390558" y="72488"/>
                      <a:pt x="398663" y="80592"/>
                      <a:pt x="398663" y="90610"/>
                    </a:cubicBezTo>
                    <a:lnTo>
                      <a:pt x="398663" y="126853"/>
                    </a:lnTo>
                    <a:cubicBezTo>
                      <a:pt x="398663" y="136870"/>
                      <a:pt x="390559" y="144976"/>
                      <a:pt x="380541" y="144976"/>
                    </a:cubicBezTo>
                    <a:cubicBezTo>
                      <a:pt x="370525" y="144976"/>
                      <a:pt x="362419" y="136871"/>
                      <a:pt x="362419" y="1268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22"/>
              <p:cNvSpPr/>
              <p:nvPr/>
            </p:nvSpPr>
            <p:spPr>
              <a:xfrm>
                <a:off x="3370309" y="6227166"/>
                <a:ext cx="724831" cy="217449"/>
              </a:xfrm>
              <a:custGeom>
                <a:rect b="b" l="l" r="r" t="t"/>
                <a:pathLst>
                  <a:path extrusionOk="0" h="217449" w="724831">
                    <a:moveTo>
                      <a:pt x="6" y="108725"/>
                    </a:moveTo>
                    <a:cubicBezTo>
                      <a:pt x="6" y="168676"/>
                      <a:pt x="48778" y="217449"/>
                      <a:pt x="108731" y="217449"/>
                    </a:cubicBezTo>
                    <a:lnTo>
                      <a:pt x="616107" y="217449"/>
                    </a:lnTo>
                    <a:cubicBezTo>
                      <a:pt x="676058" y="217449"/>
                      <a:pt x="724831" y="168678"/>
                      <a:pt x="724831" y="108725"/>
                    </a:cubicBezTo>
                    <a:lnTo>
                      <a:pt x="724831" y="0"/>
                    </a:lnTo>
                    <a:lnTo>
                      <a:pt x="0" y="0"/>
                    </a:lnTo>
                    <a:close/>
                    <a:moveTo>
                      <a:pt x="579877" y="90602"/>
                    </a:moveTo>
                    <a:cubicBezTo>
                      <a:pt x="579877" y="80586"/>
                      <a:pt x="587982" y="72480"/>
                      <a:pt x="598000" y="72480"/>
                    </a:cubicBezTo>
                    <a:cubicBezTo>
                      <a:pt x="608018" y="72480"/>
                      <a:pt x="616122" y="80584"/>
                      <a:pt x="616122" y="90602"/>
                    </a:cubicBezTo>
                    <a:lnTo>
                      <a:pt x="616122" y="126845"/>
                    </a:lnTo>
                    <a:cubicBezTo>
                      <a:pt x="616122" y="136862"/>
                      <a:pt x="608018" y="144968"/>
                      <a:pt x="598000" y="144968"/>
                    </a:cubicBezTo>
                    <a:cubicBezTo>
                      <a:pt x="587982" y="144968"/>
                      <a:pt x="579877" y="136864"/>
                      <a:pt x="579877" y="126845"/>
                    </a:cubicBezTo>
                    <a:close/>
                    <a:moveTo>
                      <a:pt x="507391" y="90602"/>
                    </a:moveTo>
                    <a:cubicBezTo>
                      <a:pt x="507391" y="80586"/>
                      <a:pt x="515495" y="72480"/>
                      <a:pt x="525513" y="72480"/>
                    </a:cubicBezTo>
                    <a:cubicBezTo>
                      <a:pt x="535530" y="72480"/>
                      <a:pt x="543636" y="80584"/>
                      <a:pt x="543636" y="90602"/>
                    </a:cubicBezTo>
                    <a:lnTo>
                      <a:pt x="543636" y="126845"/>
                    </a:lnTo>
                    <a:cubicBezTo>
                      <a:pt x="543636" y="136862"/>
                      <a:pt x="535531" y="144968"/>
                      <a:pt x="525513" y="144968"/>
                    </a:cubicBezTo>
                    <a:cubicBezTo>
                      <a:pt x="515497" y="144968"/>
                      <a:pt x="507391" y="136864"/>
                      <a:pt x="507391" y="126845"/>
                    </a:cubicBezTo>
                    <a:close/>
                    <a:moveTo>
                      <a:pt x="434911" y="90602"/>
                    </a:moveTo>
                    <a:cubicBezTo>
                      <a:pt x="434911" y="80586"/>
                      <a:pt x="443015" y="72480"/>
                      <a:pt x="453033" y="72480"/>
                    </a:cubicBezTo>
                    <a:cubicBezTo>
                      <a:pt x="463050" y="72480"/>
                      <a:pt x="471156" y="80584"/>
                      <a:pt x="471156" y="90602"/>
                    </a:cubicBezTo>
                    <a:lnTo>
                      <a:pt x="471156" y="126845"/>
                    </a:lnTo>
                    <a:cubicBezTo>
                      <a:pt x="471156" y="136862"/>
                      <a:pt x="463051" y="144968"/>
                      <a:pt x="453033" y="144968"/>
                    </a:cubicBezTo>
                    <a:cubicBezTo>
                      <a:pt x="443017" y="144968"/>
                      <a:pt x="434911" y="136864"/>
                      <a:pt x="434911" y="126845"/>
                    </a:cubicBezTo>
                    <a:close/>
                    <a:moveTo>
                      <a:pt x="362425" y="90602"/>
                    </a:moveTo>
                    <a:cubicBezTo>
                      <a:pt x="362425" y="80586"/>
                      <a:pt x="370529" y="72480"/>
                      <a:pt x="380547" y="72480"/>
                    </a:cubicBezTo>
                    <a:cubicBezTo>
                      <a:pt x="390564" y="72480"/>
                      <a:pt x="398670" y="80584"/>
                      <a:pt x="398670" y="90602"/>
                    </a:cubicBezTo>
                    <a:lnTo>
                      <a:pt x="398670" y="126845"/>
                    </a:lnTo>
                    <a:cubicBezTo>
                      <a:pt x="398670" y="136862"/>
                      <a:pt x="390565" y="144968"/>
                      <a:pt x="380547" y="144968"/>
                    </a:cubicBezTo>
                    <a:cubicBezTo>
                      <a:pt x="370531" y="144968"/>
                      <a:pt x="362425" y="136864"/>
                      <a:pt x="362425" y="1268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22"/>
              <p:cNvSpPr/>
              <p:nvPr/>
            </p:nvSpPr>
            <p:spPr>
              <a:xfrm>
                <a:off x="3370334" y="5466084"/>
                <a:ext cx="724831" cy="217449"/>
              </a:xfrm>
              <a:custGeom>
                <a:rect b="b" l="l" r="r" t="t"/>
                <a:pathLst>
                  <a:path extrusionOk="0" h="217449" w="724831">
                    <a:moveTo>
                      <a:pt x="616101" y="0"/>
                    </a:moveTo>
                    <a:lnTo>
                      <a:pt x="108725" y="0"/>
                    </a:lnTo>
                    <a:cubicBezTo>
                      <a:pt x="48773" y="0"/>
                      <a:pt x="0" y="48772"/>
                      <a:pt x="0" y="108725"/>
                    </a:cubicBezTo>
                    <a:lnTo>
                      <a:pt x="0" y="217449"/>
                    </a:lnTo>
                    <a:lnTo>
                      <a:pt x="724831" y="217449"/>
                    </a:lnTo>
                    <a:lnTo>
                      <a:pt x="724831" y="108725"/>
                    </a:lnTo>
                    <a:cubicBezTo>
                      <a:pt x="724831" y="48773"/>
                      <a:pt x="676066" y="0"/>
                      <a:pt x="616107" y="0"/>
                    </a:cubicBezTo>
                    <a:close/>
                    <a:moveTo>
                      <a:pt x="398645" y="126845"/>
                    </a:moveTo>
                    <a:cubicBezTo>
                      <a:pt x="398645" y="136862"/>
                      <a:pt x="390541" y="144968"/>
                      <a:pt x="380523" y="144968"/>
                    </a:cubicBezTo>
                    <a:cubicBezTo>
                      <a:pt x="370506" y="144968"/>
                      <a:pt x="362400" y="136864"/>
                      <a:pt x="362400" y="126845"/>
                    </a:cubicBezTo>
                    <a:lnTo>
                      <a:pt x="362400" y="90602"/>
                    </a:lnTo>
                    <a:cubicBezTo>
                      <a:pt x="362400" y="80592"/>
                      <a:pt x="370505" y="72486"/>
                      <a:pt x="380523" y="72486"/>
                    </a:cubicBezTo>
                    <a:cubicBezTo>
                      <a:pt x="390539" y="72486"/>
                      <a:pt x="398645" y="80591"/>
                      <a:pt x="398645" y="90602"/>
                    </a:cubicBezTo>
                    <a:close/>
                    <a:moveTo>
                      <a:pt x="471125" y="126845"/>
                    </a:moveTo>
                    <a:cubicBezTo>
                      <a:pt x="471125" y="136862"/>
                      <a:pt x="463021" y="144968"/>
                      <a:pt x="453009" y="144968"/>
                    </a:cubicBezTo>
                    <a:cubicBezTo>
                      <a:pt x="442992" y="144968"/>
                      <a:pt x="434886" y="136864"/>
                      <a:pt x="434886" y="126845"/>
                    </a:cubicBezTo>
                    <a:lnTo>
                      <a:pt x="434886" y="90602"/>
                    </a:lnTo>
                    <a:cubicBezTo>
                      <a:pt x="434886" y="80592"/>
                      <a:pt x="442991" y="72486"/>
                      <a:pt x="453009" y="72486"/>
                    </a:cubicBezTo>
                    <a:cubicBezTo>
                      <a:pt x="463019" y="72486"/>
                      <a:pt x="471125" y="80591"/>
                      <a:pt x="471125" y="90602"/>
                    </a:cubicBezTo>
                    <a:close/>
                    <a:moveTo>
                      <a:pt x="543611" y="126845"/>
                    </a:moveTo>
                    <a:cubicBezTo>
                      <a:pt x="543611" y="136862"/>
                      <a:pt x="535507" y="144968"/>
                      <a:pt x="525489" y="144968"/>
                    </a:cubicBezTo>
                    <a:cubicBezTo>
                      <a:pt x="515472" y="144968"/>
                      <a:pt x="507367" y="136864"/>
                      <a:pt x="507367" y="126845"/>
                    </a:cubicBezTo>
                    <a:lnTo>
                      <a:pt x="507367" y="90602"/>
                    </a:lnTo>
                    <a:cubicBezTo>
                      <a:pt x="507367" y="80592"/>
                      <a:pt x="515471" y="72486"/>
                      <a:pt x="525489" y="72486"/>
                    </a:cubicBezTo>
                    <a:cubicBezTo>
                      <a:pt x="535505" y="72486"/>
                      <a:pt x="543611" y="80591"/>
                      <a:pt x="543611" y="90602"/>
                    </a:cubicBezTo>
                    <a:close/>
                    <a:moveTo>
                      <a:pt x="616091" y="126845"/>
                    </a:moveTo>
                    <a:cubicBezTo>
                      <a:pt x="616091" y="136862"/>
                      <a:pt x="607987" y="144968"/>
                      <a:pt x="597969" y="144968"/>
                    </a:cubicBezTo>
                    <a:cubicBezTo>
                      <a:pt x="587959" y="144968"/>
                      <a:pt x="579853" y="136864"/>
                      <a:pt x="579853" y="126845"/>
                    </a:cubicBezTo>
                    <a:lnTo>
                      <a:pt x="579853" y="90602"/>
                    </a:lnTo>
                    <a:cubicBezTo>
                      <a:pt x="579853" y="80592"/>
                      <a:pt x="587957" y="72486"/>
                      <a:pt x="597969" y="72486"/>
                    </a:cubicBezTo>
                    <a:cubicBezTo>
                      <a:pt x="607985" y="72486"/>
                      <a:pt x="616091" y="80591"/>
                      <a:pt x="616091" y="9060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22"/>
              <p:cNvSpPr/>
              <p:nvPr/>
            </p:nvSpPr>
            <p:spPr>
              <a:xfrm>
                <a:off x="3080377" y="5429839"/>
                <a:ext cx="217480" cy="217455"/>
              </a:xfrm>
              <a:custGeom>
                <a:rect b="b" l="l" r="r" t="t"/>
                <a:pathLst>
                  <a:path extrusionOk="0" h="217455" w="217480">
                    <a:moveTo>
                      <a:pt x="3840" y="161178"/>
                    </a:moveTo>
                    <a:cubicBezTo>
                      <a:pt x="10194" y="173886"/>
                      <a:pt x="22987" y="181212"/>
                      <a:pt x="36294" y="181212"/>
                    </a:cubicBezTo>
                    <a:cubicBezTo>
                      <a:pt x="41725" y="181212"/>
                      <a:pt x="47263" y="179989"/>
                      <a:pt x="52467" y="177388"/>
                    </a:cubicBezTo>
                    <a:lnTo>
                      <a:pt x="72502" y="167376"/>
                    </a:lnTo>
                    <a:lnTo>
                      <a:pt x="72502" y="181212"/>
                    </a:lnTo>
                    <a:cubicBezTo>
                      <a:pt x="72502" y="201228"/>
                      <a:pt x="88729" y="217456"/>
                      <a:pt x="108745" y="217456"/>
                    </a:cubicBezTo>
                    <a:cubicBezTo>
                      <a:pt x="128761" y="217456"/>
                      <a:pt x="144988" y="201228"/>
                      <a:pt x="144988" y="181212"/>
                    </a:cubicBezTo>
                    <a:lnTo>
                      <a:pt x="144982" y="167376"/>
                    </a:lnTo>
                    <a:lnTo>
                      <a:pt x="165016" y="177394"/>
                    </a:lnTo>
                    <a:cubicBezTo>
                      <a:pt x="170220" y="179989"/>
                      <a:pt x="175758" y="181212"/>
                      <a:pt x="181189" y="181212"/>
                    </a:cubicBezTo>
                    <a:cubicBezTo>
                      <a:pt x="194498" y="181212"/>
                      <a:pt x="207290" y="173888"/>
                      <a:pt x="213644" y="161178"/>
                    </a:cubicBezTo>
                    <a:cubicBezTo>
                      <a:pt x="222600" y="143272"/>
                      <a:pt x="215341" y="121505"/>
                      <a:pt x="197435" y="112549"/>
                    </a:cubicBezTo>
                    <a:lnTo>
                      <a:pt x="189792" y="108731"/>
                    </a:lnTo>
                    <a:lnTo>
                      <a:pt x="197435" y="104907"/>
                    </a:lnTo>
                    <a:cubicBezTo>
                      <a:pt x="215341" y="95951"/>
                      <a:pt x="222600" y="74182"/>
                      <a:pt x="213644" y="56276"/>
                    </a:cubicBezTo>
                    <a:cubicBezTo>
                      <a:pt x="204706" y="38384"/>
                      <a:pt x="182957" y="31113"/>
                      <a:pt x="165015" y="40069"/>
                    </a:cubicBezTo>
                    <a:lnTo>
                      <a:pt x="144980" y="50085"/>
                    </a:lnTo>
                    <a:lnTo>
                      <a:pt x="144980" y="36243"/>
                    </a:lnTo>
                    <a:cubicBezTo>
                      <a:pt x="144980" y="16227"/>
                      <a:pt x="128753" y="0"/>
                      <a:pt x="108737" y="0"/>
                    </a:cubicBezTo>
                    <a:cubicBezTo>
                      <a:pt x="88727" y="0"/>
                      <a:pt x="72500" y="16227"/>
                      <a:pt x="72500" y="36243"/>
                    </a:cubicBezTo>
                    <a:lnTo>
                      <a:pt x="72500" y="50079"/>
                    </a:lnTo>
                    <a:lnTo>
                      <a:pt x="52466" y="40069"/>
                    </a:lnTo>
                    <a:cubicBezTo>
                      <a:pt x="34506" y="31113"/>
                      <a:pt x="12776" y="38384"/>
                      <a:pt x="3837" y="56276"/>
                    </a:cubicBezTo>
                    <a:cubicBezTo>
                      <a:pt x="-5119" y="74182"/>
                      <a:pt x="2141" y="95951"/>
                      <a:pt x="20045" y="104907"/>
                    </a:cubicBezTo>
                    <a:lnTo>
                      <a:pt x="27689" y="108731"/>
                    </a:lnTo>
                    <a:lnTo>
                      <a:pt x="20045" y="112549"/>
                    </a:lnTo>
                    <a:cubicBezTo>
                      <a:pt x="2139" y="121505"/>
                      <a:pt x="-5119" y="143272"/>
                      <a:pt x="3837" y="1611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22"/>
              <p:cNvSpPr/>
              <p:nvPr/>
            </p:nvSpPr>
            <p:spPr>
              <a:xfrm>
                <a:off x="3080364" y="6227161"/>
                <a:ext cx="217483" cy="217453"/>
              </a:xfrm>
              <a:custGeom>
                <a:rect b="b" l="l" r="r" t="t"/>
                <a:pathLst>
                  <a:path extrusionOk="0" h="217453" w="217483">
                    <a:moveTo>
                      <a:pt x="213650" y="56276"/>
                    </a:moveTo>
                    <a:cubicBezTo>
                      <a:pt x="204712" y="38388"/>
                      <a:pt x="182964" y="31074"/>
                      <a:pt x="165021" y="40067"/>
                    </a:cubicBezTo>
                    <a:lnTo>
                      <a:pt x="144986" y="50078"/>
                    </a:lnTo>
                    <a:lnTo>
                      <a:pt x="144986" y="36243"/>
                    </a:lnTo>
                    <a:cubicBezTo>
                      <a:pt x="144986" y="16227"/>
                      <a:pt x="128759" y="0"/>
                      <a:pt x="108743" y="0"/>
                    </a:cubicBezTo>
                    <a:cubicBezTo>
                      <a:pt x="88727" y="0"/>
                      <a:pt x="72500" y="16227"/>
                      <a:pt x="72500" y="36243"/>
                    </a:cubicBezTo>
                    <a:lnTo>
                      <a:pt x="72500" y="50078"/>
                    </a:lnTo>
                    <a:lnTo>
                      <a:pt x="52466" y="40061"/>
                    </a:lnTo>
                    <a:cubicBezTo>
                      <a:pt x="34506" y="31070"/>
                      <a:pt x="12776" y="38382"/>
                      <a:pt x="3837" y="56270"/>
                    </a:cubicBezTo>
                    <a:cubicBezTo>
                      <a:pt x="-5119" y="74176"/>
                      <a:pt x="2139" y="95943"/>
                      <a:pt x="20045" y="104899"/>
                    </a:cubicBezTo>
                    <a:lnTo>
                      <a:pt x="27694" y="108723"/>
                    </a:lnTo>
                    <a:lnTo>
                      <a:pt x="20051" y="112547"/>
                    </a:lnTo>
                    <a:cubicBezTo>
                      <a:pt x="2145" y="121503"/>
                      <a:pt x="-5113" y="143272"/>
                      <a:pt x="3843" y="161176"/>
                    </a:cubicBezTo>
                    <a:cubicBezTo>
                      <a:pt x="10196" y="173886"/>
                      <a:pt x="22990" y="181211"/>
                      <a:pt x="36297" y="181211"/>
                    </a:cubicBezTo>
                    <a:cubicBezTo>
                      <a:pt x="41728" y="181211"/>
                      <a:pt x="47266" y="179989"/>
                      <a:pt x="52470" y="177387"/>
                    </a:cubicBezTo>
                    <a:lnTo>
                      <a:pt x="72505" y="167370"/>
                    </a:lnTo>
                    <a:lnTo>
                      <a:pt x="72505" y="181211"/>
                    </a:lnTo>
                    <a:cubicBezTo>
                      <a:pt x="72505" y="201228"/>
                      <a:pt x="88732" y="217454"/>
                      <a:pt x="108748" y="217454"/>
                    </a:cubicBezTo>
                    <a:cubicBezTo>
                      <a:pt x="128764" y="217454"/>
                      <a:pt x="144991" y="201228"/>
                      <a:pt x="144991" y="181211"/>
                    </a:cubicBezTo>
                    <a:lnTo>
                      <a:pt x="144991" y="167376"/>
                    </a:lnTo>
                    <a:lnTo>
                      <a:pt x="165025" y="177393"/>
                    </a:lnTo>
                    <a:cubicBezTo>
                      <a:pt x="170223" y="179989"/>
                      <a:pt x="175762" y="181211"/>
                      <a:pt x="181193" y="181211"/>
                    </a:cubicBezTo>
                    <a:cubicBezTo>
                      <a:pt x="194501" y="181211"/>
                      <a:pt x="207293" y="173886"/>
                      <a:pt x="213647" y="161176"/>
                    </a:cubicBezTo>
                    <a:cubicBezTo>
                      <a:pt x="222603" y="143272"/>
                      <a:pt x="215342" y="121503"/>
                      <a:pt x="197438" y="112547"/>
                    </a:cubicBezTo>
                    <a:lnTo>
                      <a:pt x="189794" y="108723"/>
                    </a:lnTo>
                    <a:lnTo>
                      <a:pt x="197438" y="104899"/>
                    </a:lnTo>
                    <a:cubicBezTo>
                      <a:pt x="215344" y="95949"/>
                      <a:pt x="222603" y="74182"/>
                      <a:pt x="213647" y="5627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22"/>
              <p:cNvSpPr/>
              <p:nvPr/>
            </p:nvSpPr>
            <p:spPr>
              <a:xfrm>
                <a:off x="3080379" y="5792275"/>
                <a:ext cx="217454" cy="289927"/>
              </a:xfrm>
              <a:custGeom>
                <a:rect b="b" l="l" r="r" t="t"/>
                <a:pathLst>
                  <a:path extrusionOk="0" h="289927" w="217454">
                    <a:moveTo>
                      <a:pt x="57994" y="7251"/>
                    </a:moveTo>
                    <a:cubicBezTo>
                      <a:pt x="41975" y="-4762"/>
                      <a:pt x="19239" y="-1507"/>
                      <a:pt x="7261" y="14487"/>
                    </a:cubicBezTo>
                    <a:cubicBezTo>
                      <a:pt x="-4752" y="30505"/>
                      <a:pt x="-1516" y="53224"/>
                      <a:pt x="14497" y="65220"/>
                    </a:cubicBezTo>
                    <a:lnTo>
                      <a:pt x="120817" y="144960"/>
                    </a:lnTo>
                    <a:lnTo>
                      <a:pt x="14497" y="224700"/>
                    </a:lnTo>
                    <a:cubicBezTo>
                      <a:pt x="-1522" y="236695"/>
                      <a:pt x="-4758" y="259421"/>
                      <a:pt x="7261" y="275433"/>
                    </a:cubicBezTo>
                    <a:cubicBezTo>
                      <a:pt x="14371" y="284922"/>
                      <a:pt x="25257" y="289928"/>
                      <a:pt x="36281" y="289928"/>
                    </a:cubicBezTo>
                    <a:cubicBezTo>
                      <a:pt x="43840" y="289928"/>
                      <a:pt x="51464" y="287572"/>
                      <a:pt x="57992" y="282675"/>
                    </a:cubicBezTo>
                    <a:lnTo>
                      <a:pt x="202960" y="173951"/>
                    </a:lnTo>
                    <a:cubicBezTo>
                      <a:pt x="212090" y="167115"/>
                      <a:pt x="217455" y="156375"/>
                      <a:pt x="217455" y="144960"/>
                    </a:cubicBezTo>
                    <a:cubicBezTo>
                      <a:pt x="217455" y="133546"/>
                      <a:pt x="212096" y="122803"/>
                      <a:pt x="202960" y="11597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6" name="Google Shape;1046;p22"/>
            <p:cNvGrpSpPr/>
            <p:nvPr/>
          </p:nvGrpSpPr>
          <p:grpSpPr>
            <a:xfrm>
              <a:off x="7921351" y="3272646"/>
              <a:ext cx="386108" cy="383588"/>
              <a:chOff x="4105219" y="1438282"/>
              <a:chExt cx="4049039" cy="4049003"/>
            </a:xfrm>
          </p:grpSpPr>
          <p:sp>
            <p:nvSpPr>
              <p:cNvPr id="1047" name="Google Shape;1047;p22"/>
              <p:cNvSpPr/>
              <p:nvPr/>
            </p:nvSpPr>
            <p:spPr>
              <a:xfrm>
                <a:off x="4105299" y="1438282"/>
                <a:ext cx="1771404" cy="818062"/>
              </a:xfrm>
              <a:custGeom>
                <a:rect b="b" l="l" r="r" t="t"/>
                <a:pathLst>
                  <a:path extrusionOk="0" h="818062" w="1771404">
                    <a:moveTo>
                      <a:pt x="863588" y="818057"/>
                    </a:moveTo>
                    <a:cubicBezTo>
                      <a:pt x="699773" y="818057"/>
                      <a:pt x="541273" y="797717"/>
                      <a:pt x="405051" y="759432"/>
                    </a:cubicBezTo>
                    <a:cubicBezTo>
                      <a:pt x="262061" y="718690"/>
                      <a:pt x="157900" y="665043"/>
                      <a:pt x="86371" y="595526"/>
                    </a:cubicBezTo>
                    <a:cubicBezTo>
                      <a:pt x="59962" y="569717"/>
                      <a:pt x="39131" y="541456"/>
                      <a:pt x="24466" y="511521"/>
                    </a:cubicBezTo>
                    <a:cubicBezTo>
                      <a:pt x="8190" y="478368"/>
                      <a:pt x="0" y="443878"/>
                      <a:pt x="0" y="409028"/>
                    </a:cubicBezTo>
                    <a:cubicBezTo>
                      <a:pt x="0" y="374178"/>
                      <a:pt x="8190" y="339688"/>
                      <a:pt x="24466" y="306535"/>
                    </a:cubicBezTo>
                    <a:cubicBezTo>
                      <a:pt x="39131" y="276600"/>
                      <a:pt x="59985" y="248334"/>
                      <a:pt x="86371" y="222531"/>
                    </a:cubicBezTo>
                    <a:cubicBezTo>
                      <a:pt x="134188" y="175719"/>
                      <a:pt x="197545" y="136160"/>
                      <a:pt x="280121" y="101578"/>
                    </a:cubicBezTo>
                    <a:cubicBezTo>
                      <a:pt x="358056" y="69277"/>
                      <a:pt x="447399" y="44051"/>
                      <a:pt x="545668" y="26746"/>
                    </a:cubicBezTo>
                    <a:cubicBezTo>
                      <a:pt x="645881" y="9110"/>
                      <a:pt x="752837" y="91"/>
                      <a:pt x="863588" y="0"/>
                    </a:cubicBezTo>
                    <a:lnTo>
                      <a:pt x="865017" y="0"/>
                    </a:lnTo>
                    <a:cubicBezTo>
                      <a:pt x="887631" y="0"/>
                      <a:pt x="908794" y="8778"/>
                      <a:pt x="924733" y="24803"/>
                    </a:cubicBezTo>
                    <a:cubicBezTo>
                      <a:pt x="940672" y="40651"/>
                      <a:pt x="949359" y="61928"/>
                      <a:pt x="949359" y="84433"/>
                    </a:cubicBezTo>
                    <a:cubicBezTo>
                      <a:pt x="949359" y="130914"/>
                      <a:pt x="911474" y="168707"/>
                      <a:pt x="864994" y="168707"/>
                    </a:cubicBezTo>
                    <a:lnTo>
                      <a:pt x="862891" y="168707"/>
                    </a:lnTo>
                    <a:cubicBezTo>
                      <a:pt x="714592" y="168707"/>
                      <a:pt x="572026" y="186766"/>
                      <a:pt x="450742" y="221010"/>
                    </a:cubicBezTo>
                    <a:cubicBezTo>
                      <a:pt x="342694" y="250951"/>
                      <a:pt x="250740" y="296511"/>
                      <a:pt x="204774" y="342723"/>
                    </a:cubicBezTo>
                    <a:cubicBezTo>
                      <a:pt x="180577" y="367012"/>
                      <a:pt x="168770" y="388689"/>
                      <a:pt x="168678" y="409028"/>
                    </a:cubicBezTo>
                    <a:cubicBezTo>
                      <a:pt x="168770" y="429368"/>
                      <a:pt x="180577" y="451045"/>
                      <a:pt x="204774" y="475334"/>
                    </a:cubicBezTo>
                    <a:cubicBezTo>
                      <a:pt x="235138" y="505543"/>
                      <a:pt x="284916" y="535901"/>
                      <a:pt x="344969" y="560790"/>
                    </a:cubicBezTo>
                    <a:cubicBezTo>
                      <a:pt x="479517" y="617049"/>
                      <a:pt x="667798" y="649350"/>
                      <a:pt x="861730" y="649350"/>
                    </a:cubicBezTo>
                    <a:lnTo>
                      <a:pt x="863765" y="649350"/>
                    </a:lnTo>
                    <a:cubicBezTo>
                      <a:pt x="994610" y="649350"/>
                      <a:pt x="1126032" y="635177"/>
                      <a:pt x="1243944" y="608430"/>
                    </a:cubicBezTo>
                    <a:cubicBezTo>
                      <a:pt x="1355032" y="583382"/>
                      <a:pt x="1452142" y="546926"/>
                      <a:pt x="1517418" y="505852"/>
                    </a:cubicBezTo>
                    <a:cubicBezTo>
                      <a:pt x="1554611" y="482815"/>
                      <a:pt x="1583724" y="455914"/>
                      <a:pt x="1595354" y="433900"/>
                    </a:cubicBezTo>
                    <a:cubicBezTo>
                      <a:pt x="1601669" y="422093"/>
                      <a:pt x="1602606" y="414658"/>
                      <a:pt x="1602697" y="409011"/>
                    </a:cubicBezTo>
                    <a:cubicBezTo>
                      <a:pt x="1602697" y="407068"/>
                      <a:pt x="1602520" y="405302"/>
                      <a:pt x="1602275" y="403359"/>
                    </a:cubicBezTo>
                    <a:cubicBezTo>
                      <a:pt x="1595531" y="357393"/>
                      <a:pt x="1627592" y="314439"/>
                      <a:pt x="1673558" y="307701"/>
                    </a:cubicBezTo>
                    <a:cubicBezTo>
                      <a:pt x="1697692" y="304244"/>
                      <a:pt x="1722313" y="311410"/>
                      <a:pt x="1740709" y="327195"/>
                    </a:cubicBezTo>
                    <a:cubicBezTo>
                      <a:pt x="1756134" y="340431"/>
                      <a:pt x="1766272" y="358913"/>
                      <a:pt x="1769215" y="379076"/>
                    </a:cubicBezTo>
                    <a:cubicBezTo>
                      <a:pt x="1770644" y="389031"/>
                      <a:pt x="1771404" y="399078"/>
                      <a:pt x="1771404" y="409011"/>
                    </a:cubicBezTo>
                    <a:cubicBezTo>
                      <a:pt x="1771496" y="444953"/>
                      <a:pt x="1761780" y="481563"/>
                      <a:pt x="1743321" y="515053"/>
                    </a:cubicBezTo>
                    <a:cubicBezTo>
                      <a:pt x="1727045" y="544657"/>
                      <a:pt x="1704676" y="571911"/>
                      <a:pt x="1675078" y="598389"/>
                    </a:cubicBezTo>
                    <a:cubicBezTo>
                      <a:pt x="1623529" y="644018"/>
                      <a:pt x="1555463" y="682908"/>
                      <a:pt x="1467063" y="717244"/>
                    </a:cubicBezTo>
                    <a:cubicBezTo>
                      <a:pt x="1298785" y="782121"/>
                      <a:pt x="1084427" y="817879"/>
                      <a:pt x="863617" y="818062"/>
                    </a:cubicBezTo>
                    <a:close/>
                    <a:moveTo>
                      <a:pt x="1321971" y="226497"/>
                    </a:moveTo>
                    <a:lnTo>
                      <a:pt x="1321971" y="226074"/>
                    </a:lnTo>
                    <a:lnTo>
                      <a:pt x="1321971" y="226497"/>
                    </a:lnTo>
                    <a:cubicBezTo>
                      <a:pt x="1314467" y="226497"/>
                      <a:pt x="1307038" y="225491"/>
                      <a:pt x="1299780" y="223548"/>
                    </a:cubicBezTo>
                    <a:cubicBezTo>
                      <a:pt x="1278017" y="217656"/>
                      <a:pt x="1259889" y="203637"/>
                      <a:pt x="1248659" y="184080"/>
                    </a:cubicBezTo>
                    <a:cubicBezTo>
                      <a:pt x="1237520" y="164501"/>
                      <a:pt x="1234571" y="141732"/>
                      <a:pt x="1240464" y="120055"/>
                    </a:cubicBezTo>
                    <a:cubicBezTo>
                      <a:pt x="1250511" y="83353"/>
                      <a:pt x="1283909" y="57790"/>
                      <a:pt x="1321857" y="57790"/>
                    </a:cubicBezTo>
                    <a:cubicBezTo>
                      <a:pt x="1329292" y="57790"/>
                      <a:pt x="1336796" y="58796"/>
                      <a:pt x="1344048" y="60739"/>
                    </a:cubicBezTo>
                    <a:cubicBezTo>
                      <a:pt x="1388922" y="72969"/>
                      <a:pt x="1415486" y="119363"/>
                      <a:pt x="1403273" y="164232"/>
                    </a:cubicBezTo>
                    <a:cubicBezTo>
                      <a:pt x="1393340" y="200934"/>
                      <a:pt x="1359833" y="226497"/>
                      <a:pt x="1321965" y="2264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22"/>
              <p:cNvSpPr/>
              <p:nvPr/>
            </p:nvSpPr>
            <p:spPr>
              <a:xfrm>
                <a:off x="4105236" y="2231924"/>
                <a:ext cx="1771456" cy="493393"/>
              </a:xfrm>
              <a:custGeom>
                <a:rect b="b" l="l" r="r" t="t"/>
                <a:pathLst>
                  <a:path extrusionOk="0" h="493393" w="1771456">
                    <a:moveTo>
                      <a:pt x="863594" y="493387"/>
                    </a:moveTo>
                    <a:cubicBezTo>
                      <a:pt x="644572" y="493387"/>
                      <a:pt x="437380" y="457309"/>
                      <a:pt x="280149" y="391792"/>
                    </a:cubicBezTo>
                    <a:cubicBezTo>
                      <a:pt x="99504" y="316537"/>
                      <a:pt x="0" y="207352"/>
                      <a:pt x="0" y="84365"/>
                    </a:cubicBezTo>
                    <a:cubicBezTo>
                      <a:pt x="0" y="37776"/>
                      <a:pt x="37770" y="0"/>
                      <a:pt x="84365" y="0"/>
                    </a:cubicBezTo>
                    <a:cubicBezTo>
                      <a:pt x="130954" y="0"/>
                      <a:pt x="168730" y="37770"/>
                      <a:pt x="168730" y="84365"/>
                    </a:cubicBezTo>
                    <a:cubicBezTo>
                      <a:pt x="168730" y="182366"/>
                      <a:pt x="439432" y="324709"/>
                      <a:pt x="863616" y="324709"/>
                    </a:cubicBezTo>
                    <a:cubicBezTo>
                      <a:pt x="1061138" y="324709"/>
                      <a:pt x="1258757" y="292185"/>
                      <a:pt x="1405804" y="235481"/>
                    </a:cubicBezTo>
                    <a:cubicBezTo>
                      <a:pt x="1541558" y="183132"/>
                      <a:pt x="1602526" y="121987"/>
                      <a:pt x="1602749" y="84593"/>
                    </a:cubicBezTo>
                    <a:cubicBezTo>
                      <a:pt x="1603018" y="38182"/>
                      <a:pt x="1640719" y="720"/>
                      <a:pt x="1687091" y="720"/>
                    </a:cubicBezTo>
                    <a:lnTo>
                      <a:pt x="1687582" y="720"/>
                    </a:lnTo>
                    <a:cubicBezTo>
                      <a:pt x="1734171" y="989"/>
                      <a:pt x="1771724" y="38982"/>
                      <a:pt x="1771456" y="85554"/>
                    </a:cubicBezTo>
                    <a:cubicBezTo>
                      <a:pt x="1770764" y="208180"/>
                      <a:pt x="1662448" y="317325"/>
                      <a:pt x="1466509" y="392889"/>
                    </a:cubicBezTo>
                    <a:cubicBezTo>
                      <a:pt x="1300820" y="456760"/>
                      <a:pt x="1081084" y="493393"/>
                      <a:pt x="863577" y="493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22"/>
              <p:cNvSpPr/>
              <p:nvPr/>
            </p:nvSpPr>
            <p:spPr>
              <a:xfrm>
                <a:off x="4105236" y="2683238"/>
                <a:ext cx="1771456" cy="493393"/>
              </a:xfrm>
              <a:custGeom>
                <a:rect b="b" l="l" r="r" t="t"/>
                <a:pathLst>
                  <a:path extrusionOk="0" h="493393" w="1771456">
                    <a:moveTo>
                      <a:pt x="863594" y="493388"/>
                    </a:moveTo>
                    <a:cubicBezTo>
                      <a:pt x="644572" y="493388"/>
                      <a:pt x="437380" y="457314"/>
                      <a:pt x="280149" y="391792"/>
                    </a:cubicBezTo>
                    <a:cubicBezTo>
                      <a:pt x="99504" y="316537"/>
                      <a:pt x="0" y="207352"/>
                      <a:pt x="0" y="84365"/>
                    </a:cubicBezTo>
                    <a:cubicBezTo>
                      <a:pt x="0" y="37776"/>
                      <a:pt x="37770" y="0"/>
                      <a:pt x="84365" y="0"/>
                    </a:cubicBezTo>
                    <a:cubicBezTo>
                      <a:pt x="130954" y="0"/>
                      <a:pt x="168730" y="37770"/>
                      <a:pt x="168730" y="84365"/>
                    </a:cubicBezTo>
                    <a:cubicBezTo>
                      <a:pt x="168730" y="182366"/>
                      <a:pt x="439432" y="324709"/>
                      <a:pt x="863616" y="324709"/>
                    </a:cubicBezTo>
                    <a:cubicBezTo>
                      <a:pt x="1061138" y="324709"/>
                      <a:pt x="1258757" y="292185"/>
                      <a:pt x="1405804" y="235481"/>
                    </a:cubicBezTo>
                    <a:cubicBezTo>
                      <a:pt x="1541558" y="183132"/>
                      <a:pt x="1602526" y="121987"/>
                      <a:pt x="1602749" y="84593"/>
                    </a:cubicBezTo>
                    <a:cubicBezTo>
                      <a:pt x="1603018" y="38005"/>
                      <a:pt x="1640742" y="274"/>
                      <a:pt x="1687582" y="720"/>
                    </a:cubicBezTo>
                    <a:cubicBezTo>
                      <a:pt x="1734171" y="989"/>
                      <a:pt x="1771724" y="38982"/>
                      <a:pt x="1771456" y="85554"/>
                    </a:cubicBezTo>
                    <a:cubicBezTo>
                      <a:pt x="1770764" y="208180"/>
                      <a:pt x="1662448" y="317326"/>
                      <a:pt x="1466509" y="392889"/>
                    </a:cubicBezTo>
                    <a:cubicBezTo>
                      <a:pt x="1300820" y="456760"/>
                      <a:pt x="1081084" y="493393"/>
                      <a:pt x="863577" y="493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22"/>
              <p:cNvSpPr/>
              <p:nvPr/>
            </p:nvSpPr>
            <p:spPr>
              <a:xfrm>
                <a:off x="4105236" y="3105005"/>
                <a:ext cx="1771456" cy="493393"/>
              </a:xfrm>
              <a:custGeom>
                <a:rect b="b" l="l" r="r" t="t"/>
                <a:pathLst>
                  <a:path extrusionOk="0" h="493393" w="1771456">
                    <a:moveTo>
                      <a:pt x="863594" y="493388"/>
                    </a:moveTo>
                    <a:cubicBezTo>
                      <a:pt x="644572" y="493388"/>
                      <a:pt x="437380" y="457314"/>
                      <a:pt x="280149" y="391792"/>
                    </a:cubicBezTo>
                    <a:cubicBezTo>
                      <a:pt x="99504" y="316537"/>
                      <a:pt x="0" y="207352"/>
                      <a:pt x="0" y="84365"/>
                    </a:cubicBezTo>
                    <a:cubicBezTo>
                      <a:pt x="0" y="37776"/>
                      <a:pt x="37770" y="0"/>
                      <a:pt x="84365" y="0"/>
                    </a:cubicBezTo>
                    <a:cubicBezTo>
                      <a:pt x="130954" y="0"/>
                      <a:pt x="168730" y="37770"/>
                      <a:pt x="168730" y="84365"/>
                    </a:cubicBezTo>
                    <a:cubicBezTo>
                      <a:pt x="168730" y="182366"/>
                      <a:pt x="439432" y="324709"/>
                      <a:pt x="863616" y="324709"/>
                    </a:cubicBezTo>
                    <a:cubicBezTo>
                      <a:pt x="1061138" y="324709"/>
                      <a:pt x="1258757" y="292185"/>
                      <a:pt x="1405781" y="235481"/>
                    </a:cubicBezTo>
                    <a:cubicBezTo>
                      <a:pt x="1541536" y="183132"/>
                      <a:pt x="1602526" y="121987"/>
                      <a:pt x="1602749" y="84593"/>
                    </a:cubicBezTo>
                    <a:cubicBezTo>
                      <a:pt x="1603018" y="38182"/>
                      <a:pt x="1640719" y="720"/>
                      <a:pt x="1687091" y="720"/>
                    </a:cubicBezTo>
                    <a:lnTo>
                      <a:pt x="1687582" y="720"/>
                    </a:lnTo>
                    <a:cubicBezTo>
                      <a:pt x="1734171" y="989"/>
                      <a:pt x="1771724" y="38982"/>
                      <a:pt x="1771456" y="85554"/>
                    </a:cubicBezTo>
                    <a:cubicBezTo>
                      <a:pt x="1770741" y="208180"/>
                      <a:pt x="1662448" y="317326"/>
                      <a:pt x="1466486" y="392867"/>
                    </a:cubicBezTo>
                    <a:cubicBezTo>
                      <a:pt x="1300820" y="456760"/>
                      <a:pt x="1081078" y="493393"/>
                      <a:pt x="863611" y="493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22"/>
              <p:cNvSpPr/>
              <p:nvPr/>
            </p:nvSpPr>
            <p:spPr>
              <a:xfrm>
                <a:off x="4105219" y="1762923"/>
                <a:ext cx="1771455" cy="2341595"/>
              </a:xfrm>
              <a:custGeom>
                <a:rect b="b" l="l" r="r" t="t"/>
                <a:pathLst>
                  <a:path extrusionOk="0" h="2341595" w="1771455">
                    <a:moveTo>
                      <a:pt x="863611" y="2341590"/>
                    </a:moveTo>
                    <a:cubicBezTo>
                      <a:pt x="646327" y="2341590"/>
                      <a:pt x="440347" y="2306003"/>
                      <a:pt x="283538" y="2241400"/>
                    </a:cubicBezTo>
                    <a:cubicBezTo>
                      <a:pt x="107042" y="2168666"/>
                      <a:pt x="6784" y="2063430"/>
                      <a:pt x="377" y="1944575"/>
                    </a:cubicBezTo>
                    <a:cubicBezTo>
                      <a:pt x="109" y="1941894"/>
                      <a:pt x="0" y="1939174"/>
                      <a:pt x="0" y="1936425"/>
                    </a:cubicBezTo>
                    <a:lnTo>
                      <a:pt x="0" y="84365"/>
                    </a:lnTo>
                    <a:cubicBezTo>
                      <a:pt x="0" y="37776"/>
                      <a:pt x="37770" y="0"/>
                      <a:pt x="84365" y="0"/>
                    </a:cubicBezTo>
                    <a:cubicBezTo>
                      <a:pt x="130954" y="0"/>
                      <a:pt x="168730" y="37776"/>
                      <a:pt x="168730" y="84365"/>
                    </a:cubicBezTo>
                    <a:cubicBezTo>
                      <a:pt x="168730" y="182349"/>
                      <a:pt x="439432" y="324686"/>
                      <a:pt x="863617" y="324686"/>
                    </a:cubicBezTo>
                    <a:cubicBezTo>
                      <a:pt x="1061430" y="324686"/>
                      <a:pt x="1259249" y="292094"/>
                      <a:pt x="1406342" y="235258"/>
                    </a:cubicBezTo>
                    <a:cubicBezTo>
                      <a:pt x="1542004" y="182840"/>
                      <a:pt x="1602726" y="121695"/>
                      <a:pt x="1602726" y="84371"/>
                    </a:cubicBezTo>
                    <a:cubicBezTo>
                      <a:pt x="1602726" y="37782"/>
                      <a:pt x="1640497" y="6"/>
                      <a:pt x="1687091" y="6"/>
                    </a:cubicBezTo>
                    <a:cubicBezTo>
                      <a:pt x="1733680" y="6"/>
                      <a:pt x="1771456" y="37782"/>
                      <a:pt x="1771456" y="84371"/>
                    </a:cubicBezTo>
                    <a:lnTo>
                      <a:pt x="1771456" y="1936431"/>
                    </a:lnTo>
                    <a:cubicBezTo>
                      <a:pt x="1771456" y="1939220"/>
                      <a:pt x="1771319" y="1941991"/>
                      <a:pt x="1771050" y="1944712"/>
                    </a:cubicBezTo>
                    <a:cubicBezTo>
                      <a:pt x="1766272" y="2030060"/>
                      <a:pt x="1707871" y="2148909"/>
                      <a:pt x="1463755" y="2242206"/>
                    </a:cubicBezTo>
                    <a:cubicBezTo>
                      <a:pt x="1298442" y="2305363"/>
                      <a:pt x="1079689" y="2341596"/>
                      <a:pt x="863565" y="2341596"/>
                    </a:cubicBezTo>
                    <a:close/>
                    <a:moveTo>
                      <a:pt x="168724" y="1931939"/>
                    </a:moveTo>
                    <a:cubicBezTo>
                      <a:pt x="168770" y="1932653"/>
                      <a:pt x="168792" y="1933345"/>
                      <a:pt x="168815" y="1934059"/>
                    </a:cubicBezTo>
                    <a:cubicBezTo>
                      <a:pt x="171559" y="2031437"/>
                      <a:pt x="443581" y="2172883"/>
                      <a:pt x="863588" y="2172883"/>
                    </a:cubicBezTo>
                    <a:cubicBezTo>
                      <a:pt x="1059887" y="2172883"/>
                      <a:pt x="1256694" y="2140714"/>
                      <a:pt x="1403501" y="2084615"/>
                    </a:cubicBezTo>
                    <a:cubicBezTo>
                      <a:pt x="1539587" y="2032620"/>
                      <a:pt x="1601583" y="1971544"/>
                      <a:pt x="1602635" y="1934059"/>
                    </a:cubicBezTo>
                    <a:cubicBezTo>
                      <a:pt x="1602657" y="1933345"/>
                      <a:pt x="1602675" y="1932653"/>
                      <a:pt x="1602721" y="1931939"/>
                    </a:cubicBezTo>
                    <a:lnTo>
                      <a:pt x="1602721" y="326538"/>
                    </a:lnTo>
                    <a:cubicBezTo>
                      <a:pt x="1563813" y="350627"/>
                      <a:pt x="1518470" y="372772"/>
                      <a:pt x="1467121" y="392615"/>
                    </a:cubicBezTo>
                    <a:cubicBezTo>
                      <a:pt x="1301363" y="456640"/>
                      <a:pt x="1081404" y="493387"/>
                      <a:pt x="863559" y="493387"/>
                    </a:cubicBezTo>
                    <a:cubicBezTo>
                      <a:pt x="644538" y="493387"/>
                      <a:pt x="437323" y="457309"/>
                      <a:pt x="280115" y="391815"/>
                    </a:cubicBezTo>
                    <a:cubicBezTo>
                      <a:pt x="238618" y="374515"/>
                      <a:pt x="201380" y="355427"/>
                      <a:pt x="168695" y="3347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22"/>
              <p:cNvSpPr/>
              <p:nvPr/>
            </p:nvSpPr>
            <p:spPr>
              <a:xfrm>
                <a:off x="6382841" y="2820969"/>
                <a:ext cx="1771404" cy="818056"/>
              </a:xfrm>
              <a:custGeom>
                <a:rect b="b" l="l" r="r" t="t"/>
                <a:pathLst>
                  <a:path extrusionOk="0" h="818056" w="1771404">
                    <a:moveTo>
                      <a:pt x="863588" y="818057"/>
                    </a:moveTo>
                    <a:cubicBezTo>
                      <a:pt x="699865" y="817965"/>
                      <a:pt x="541273" y="797740"/>
                      <a:pt x="405051" y="759432"/>
                    </a:cubicBezTo>
                    <a:cubicBezTo>
                      <a:pt x="262062" y="718690"/>
                      <a:pt x="157900" y="665043"/>
                      <a:pt x="86371" y="595526"/>
                    </a:cubicBezTo>
                    <a:cubicBezTo>
                      <a:pt x="59962" y="569717"/>
                      <a:pt x="39131" y="541456"/>
                      <a:pt x="24443" y="511521"/>
                    </a:cubicBezTo>
                    <a:cubicBezTo>
                      <a:pt x="8167" y="478368"/>
                      <a:pt x="0" y="443878"/>
                      <a:pt x="0" y="409028"/>
                    </a:cubicBezTo>
                    <a:cubicBezTo>
                      <a:pt x="0" y="374178"/>
                      <a:pt x="8190" y="339688"/>
                      <a:pt x="24443" y="306535"/>
                    </a:cubicBezTo>
                    <a:cubicBezTo>
                      <a:pt x="39108" y="276600"/>
                      <a:pt x="59962" y="248334"/>
                      <a:pt x="86371" y="222531"/>
                    </a:cubicBezTo>
                    <a:cubicBezTo>
                      <a:pt x="134188" y="175719"/>
                      <a:pt x="197545" y="136160"/>
                      <a:pt x="280121" y="101578"/>
                    </a:cubicBezTo>
                    <a:cubicBezTo>
                      <a:pt x="358056" y="69277"/>
                      <a:pt x="447399" y="44051"/>
                      <a:pt x="545668" y="26746"/>
                    </a:cubicBezTo>
                    <a:cubicBezTo>
                      <a:pt x="645881" y="9110"/>
                      <a:pt x="752860" y="91"/>
                      <a:pt x="863588" y="0"/>
                    </a:cubicBezTo>
                    <a:lnTo>
                      <a:pt x="865017" y="0"/>
                    </a:lnTo>
                    <a:cubicBezTo>
                      <a:pt x="887631" y="0"/>
                      <a:pt x="908794" y="8773"/>
                      <a:pt x="924733" y="24712"/>
                    </a:cubicBezTo>
                    <a:cubicBezTo>
                      <a:pt x="940580" y="40656"/>
                      <a:pt x="949359" y="61905"/>
                      <a:pt x="949359" y="84433"/>
                    </a:cubicBezTo>
                    <a:cubicBezTo>
                      <a:pt x="949359" y="130908"/>
                      <a:pt x="911474" y="168707"/>
                      <a:pt x="864994" y="168707"/>
                    </a:cubicBezTo>
                    <a:lnTo>
                      <a:pt x="862891" y="168707"/>
                    </a:lnTo>
                    <a:cubicBezTo>
                      <a:pt x="714592" y="168707"/>
                      <a:pt x="572026" y="186766"/>
                      <a:pt x="450742" y="221011"/>
                    </a:cubicBezTo>
                    <a:cubicBezTo>
                      <a:pt x="342695" y="250946"/>
                      <a:pt x="250649" y="296512"/>
                      <a:pt x="204774" y="342723"/>
                    </a:cubicBezTo>
                    <a:cubicBezTo>
                      <a:pt x="180577" y="367012"/>
                      <a:pt x="168747" y="388689"/>
                      <a:pt x="168678" y="409028"/>
                    </a:cubicBezTo>
                    <a:cubicBezTo>
                      <a:pt x="168770" y="429362"/>
                      <a:pt x="180577" y="451039"/>
                      <a:pt x="204774" y="475334"/>
                    </a:cubicBezTo>
                    <a:cubicBezTo>
                      <a:pt x="235138" y="505537"/>
                      <a:pt x="284984" y="535901"/>
                      <a:pt x="344969" y="560790"/>
                    </a:cubicBezTo>
                    <a:cubicBezTo>
                      <a:pt x="479517" y="617049"/>
                      <a:pt x="667798" y="649350"/>
                      <a:pt x="861731" y="649350"/>
                    </a:cubicBezTo>
                    <a:lnTo>
                      <a:pt x="864011" y="649350"/>
                    </a:lnTo>
                    <a:cubicBezTo>
                      <a:pt x="994673" y="649350"/>
                      <a:pt x="1126032" y="635171"/>
                      <a:pt x="1243944" y="608430"/>
                    </a:cubicBezTo>
                    <a:cubicBezTo>
                      <a:pt x="1355032" y="583382"/>
                      <a:pt x="1452142" y="546925"/>
                      <a:pt x="1517418" y="505852"/>
                    </a:cubicBezTo>
                    <a:cubicBezTo>
                      <a:pt x="1554612" y="482809"/>
                      <a:pt x="1583724" y="455909"/>
                      <a:pt x="1595354" y="433900"/>
                    </a:cubicBezTo>
                    <a:cubicBezTo>
                      <a:pt x="1601669" y="422087"/>
                      <a:pt x="1602606" y="414652"/>
                      <a:pt x="1602698" y="409005"/>
                    </a:cubicBezTo>
                    <a:cubicBezTo>
                      <a:pt x="1602698" y="407154"/>
                      <a:pt x="1602520" y="405302"/>
                      <a:pt x="1602275" y="403359"/>
                    </a:cubicBezTo>
                    <a:cubicBezTo>
                      <a:pt x="1598972" y="381076"/>
                      <a:pt x="1604618" y="358822"/>
                      <a:pt x="1618123" y="340763"/>
                    </a:cubicBezTo>
                    <a:cubicBezTo>
                      <a:pt x="1631541" y="322703"/>
                      <a:pt x="1651275" y="310982"/>
                      <a:pt x="1673535" y="307701"/>
                    </a:cubicBezTo>
                    <a:cubicBezTo>
                      <a:pt x="1697664" y="304238"/>
                      <a:pt x="1722290" y="311405"/>
                      <a:pt x="1740686" y="327190"/>
                    </a:cubicBezTo>
                    <a:cubicBezTo>
                      <a:pt x="1756111" y="340425"/>
                      <a:pt x="1766244" y="358913"/>
                      <a:pt x="1769216" y="379070"/>
                    </a:cubicBezTo>
                    <a:cubicBezTo>
                      <a:pt x="1770644" y="388940"/>
                      <a:pt x="1771404" y="398981"/>
                      <a:pt x="1771404" y="409005"/>
                    </a:cubicBezTo>
                    <a:cubicBezTo>
                      <a:pt x="1771490" y="444861"/>
                      <a:pt x="1761780" y="481557"/>
                      <a:pt x="1743315" y="514956"/>
                    </a:cubicBezTo>
                    <a:cubicBezTo>
                      <a:pt x="1726953" y="544559"/>
                      <a:pt x="1704676" y="571906"/>
                      <a:pt x="1674981" y="598383"/>
                    </a:cubicBezTo>
                    <a:cubicBezTo>
                      <a:pt x="1623460" y="644018"/>
                      <a:pt x="1555457" y="682903"/>
                      <a:pt x="1467144" y="717238"/>
                    </a:cubicBezTo>
                    <a:cubicBezTo>
                      <a:pt x="1298843" y="782046"/>
                      <a:pt x="1084484" y="817896"/>
                      <a:pt x="863582" y="818057"/>
                    </a:cubicBezTo>
                    <a:close/>
                    <a:moveTo>
                      <a:pt x="1321948" y="226497"/>
                    </a:moveTo>
                    <a:lnTo>
                      <a:pt x="1321948" y="226074"/>
                    </a:lnTo>
                    <a:lnTo>
                      <a:pt x="1321948" y="226497"/>
                    </a:lnTo>
                    <a:cubicBezTo>
                      <a:pt x="1314513" y="226497"/>
                      <a:pt x="1307101" y="225491"/>
                      <a:pt x="1299848" y="223548"/>
                    </a:cubicBezTo>
                    <a:lnTo>
                      <a:pt x="1299757" y="223548"/>
                    </a:lnTo>
                    <a:cubicBezTo>
                      <a:pt x="1277994" y="217656"/>
                      <a:pt x="1259866" y="203545"/>
                      <a:pt x="1248636" y="184080"/>
                    </a:cubicBezTo>
                    <a:cubicBezTo>
                      <a:pt x="1237498" y="164501"/>
                      <a:pt x="1234549" y="141732"/>
                      <a:pt x="1240441" y="119964"/>
                    </a:cubicBezTo>
                    <a:cubicBezTo>
                      <a:pt x="1250396" y="83353"/>
                      <a:pt x="1283886" y="57790"/>
                      <a:pt x="1321834" y="57790"/>
                    </a:cubicBezTo>
                    <a:cubicBezTo>
                      <a:pt x="1329269" y="57790"/>
                      <a:pt x="1336773" y="58727"/>
                      <a:pt x="1344025" y="60739"/>
                    </a:cubicBezTo>
                    <a:cubicBezTo>
                      <a:pt x="1388900" y="72969"/>
                      <a:pt x="1415463" y="119364"/>
                      <a:pt x="1403250" y="164232"/>
                    </a:cubicBezTo>
                    <a:cubicBezTo>
                      <a:pt x="1393317" y="200934"/>
                      <a:pt x="1359919" y="226497"/>
                      <a:pt x="1321943" y="2264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22"/>
              <p:cNvSpPr/>
              <p:nvPr/>
            </p:nvSpPr>
            <p:spPr>
              <a:xfrm>
                <a:off x="6045422" y="1860021"/>
                <a:ext cx="1265323" cy="674867"/>
              </a:xfrm>
              <a:custGeom>
                <a:rect b="b" l="l" r="r" t="t"/>
                <a:pathLst>
                  <a:path extrusionOk="0" h="674867" w="1265323">
                    <a:moveTo>
                      <a:pt x="1180947" y="674867"/>
                    </a:moveTo>
                    <a:cubicBezTo>
                      <a:pt x="1134359" y="674867"/>
                      <a:pt x="1096583" y="637097"/>
                      <a:pt x="1096583" y="590502"/>
                    </a:cubicBezTo>
                    <a:lnTo>
                      <a:pt x="1096605" y="168730"/>
                    </a:lnTo>
                    <a:lnTo>
                      <a:pt x="84365" y="168730"/>
                    </a:lnTo>
                    <a:cubicBezTo>
                      <a:pt x="37776" y="168730"/>
                      <a:pt x="0" y="130959"/>
                      <a:pt x="0" y="84365"/>
                    </a:cubicBezTo>
                    <a:cubicBezTo>
                      <a:pt x="0" y="37770"/>
                      <a:pt x="37770" y="0"/>
                      <a:pt x="84365" y="0"/>
                    </a:cubicBezTo>
                    <a:lnTo>
                      <a:pt x="1180959" y="0"/>
                    </a:lnTo>
                    <a:cubicBezTo>
                      <a:pt x="1227547" y="0"/>
                      <a:pt x="1265324" y="37770"/>
                      <a:pt x="1265324" y="84365"/>
                    </a:cubicBezTo>
                    <a:lnTo>
                      <a:pt x="1265324" y="590479"/>
                    </a:lnTo>
                    <a:cubicBezTo>
                      <a:pt x="1265324" y="637091"/>
                      <a:pt x="1227553" y="674867"/>
                      <a:pt x="1180959" y="67486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22"/>
              <p:cNvSpPr/>
              <p:nvPr/>
            </p:nvSpPr>
            <p:spPr>
              <a:xfrm>
                <a:off x="6973295" y="2197454"/>
                <a:ext cx="506137" cy="337433"/>
              </a:xfrm>
              <a:custGeom>
                <a:rect b="b" l="l" r="r" t="t"/>
                <a:pathLst>
                  <a:path extrusionOk="0" h="337433" w="506137">
                    <a:moveTo>
                      <a:pt x="253075" y="337434"/>
                    </a:moveTo>
                    <a:cubicBezTo>
                      <a:pt x="231489" y="337434"/>
                      <a:pt x="209898" y="329198"/>
                      <a:pt x="193421" y="312722"/>
                    </a:cubicBezTo>
                    <a:lnTo>
                      <a:pt x="24714" y="144015"/>
                    </a:lnTo>
                    <a:cubicBezTo>
                      <a:pt x="-8238" y="111062"/>
                      <a:pt x="-8238" y="57667"/>
                      <a:pt x="24714" y="24714"/>
                    </a:cubicBezTo>
                    <a:cubicBezTo>
                      <a:pt x="57667" y="-8238"/>
                      <a:pt x="111062" y="-8238"/>
                      <a:pt x="144015" y="24714"/>
                    </a:cubicBezTo>
                    <a:lnTo>
                      <a:pt x="253069" y="133768"/>
                    </a:lnTo>
                    <a:lnTo>
                      <a:pt x="362122" y="24714"/>
                    </a:lnTo>
                    <a:cubicBezTo>
                      <a:pt x="395075" y="-8238"/>
                      <a:pt x="448470" y="-8238"/>
                      <a:pt x="481423" y="24714"/>
                    </a:cubicBezTo>
                    <a:cubicBezTo>
                      <a:pt x="514376" y="57662"/>
                      <a:pt x="514376" y="111062"/>
                      <a:pt x="481423" y="144015"/>
                    </a:cubicBezTo>
                    <a:lnTo>
                      <a:pt x="312716" y="312722"/>
                    </a:lnTo>
                    <a:cubicBezTo>
                      <a:pt x="296240" y="329198"/>
                      <a:pt x="274677" y="337434"/>
                      <a:pt x="253063" y="3374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22"/>
              <p:cNvSpPr/>
              <p:nvPr/>
            </p:nvSpPr>
            <p:spPr>
              <a:xfrm>
                <a:off x="4864405" y="4390646"/>
                <a:ext cx="1265335" cy="674844"/>
              </a:xfrm>
              <a:custGeom>
                <a:rect b="b" l="l" r="r" t="t"/>
                <a:pathLst>
                  <a:path extrusionOk="0" h="674844" w="1265335">
                    <a:moveTo>
                      <a:pt x="1180959" y="674844"/>
                    </a:moveTo>
                    <a:lnTo>
                      <a:pt x="84365" y="674844"/>
                    </a:lnTo>
                    <a:cubicBezTo>
                      <a:pt x="37776" y="674844"/>
                      <a:pt x="0" y="637074"/>
                      <a:pt x="0" y="590479"/>
                    </a:cubicBezTo>
                    <a:lnTo>
                      <a:pt x="0" y="84365"/>
                    </a:lnTo>
                    <a:cubicBezTo>
                      <a:pt x="0" y="37776"/>
                      <a:pt x="37770" y="0"/>
                      <a:pt x="84365" y="0"/>
                    </a:cubicBezTo>
                    <a:cubicBezTo>
                      <a:pt x="130959" y="0"/>
                      <a:pt x="168730" y="37770"/>
                      <a:pt x="168730" y="84365"/>
                    </a:cubicBezTo>
                    <a:lnTo>
                      <a:pt x="168730" y="506137"/>
                    </a:lnTo>
                    <a:lnTo>
                      <a:pt x="1180971" y="506137"/>
                    </a:lnTo>
                    <a:cubicBezTo>
                      <a:pt x="1227559" y="506137"/>
                      <a:pt x="1265335" y="543908"/>
                      <a:pt x="1265335" y="590502"/>
                    </a:cubicBezTo>
                    <a:cubicBezTo>
                      <a:pt x="1265313" y="637068"/>
                      <a:pt x="1227542" y="674844"/>
                      <a:pt x="1180948" y="6748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22"/>
              <p:cNvSpPr/>
              <p:nvPr/>
            </p:nvSpPr>
            <p:spPr>
              <a:xfrm>
                <a:off x="4695759" y="4390625"/>
                <a:ext cx="506143" cy="337402"/>
              </a:xfrm>
              <a:custGeom>
                <a:rect b="b" l="l" r="r" t="t"/>
                <a:pathLst>
                  <a:path extrusionOk="0" h="337402" w="506143">
                    <a:moveTo>
                      <a:pt x="421776" y="337394"/>
                    </a:moveTo>
                    <a:cubicBezTo>
                      <a:pt x="400190" y="337394"/>
                      <a:pt x="378599" y="329158"/>
                      <a:pt x="362122" y="312682"/>
                    </a:cubicBezTo>
                    <a:lnTo>
                      <a:pt x="253069" y="203651"/>
                    </a:lnTo>
                    <a:lnTo>
                      <a:pt x="144015" y="312705"/>
                    </a:lnTo>
                    <a:cubicBezTo>
                      <a:pt x="111062" y="345635"/>
                      <a:pt x="57667" y="345635"/>
                      <a:pt x="24714" y="312705"/>
                    </a:cubicBezTo>
                    <a:cubicBezTo>
                      <a:pt x="-8238" y="279752"/>
                      <a:pt x="-8238" y="226357"/>
                      <a:pt x="24714" y="193404"/>
                    </a:cubicBezTo>
                    <a:lnTo>
                      <a:pt x="193421" y="24697"/>
                    </a:lnTo>
                    <a:cubicBezTo>
                      <a:pt x="226374" y="-8232"/>
                      <a:pt x="279769" y="-8232"/>
                      <a:pt x="312722" y="24697"/>
                    </a:cubicBezTo>
                    <a:lnTo>
                      <a:pt x="481429" y="193404"/>
                    </a:lnTo>
                    <a:cubicBezTo>
                      <a:pt x="514381" y="226351"/>
                      <a:pt x="514381" y="279752"/>
                      <a:pt x="481429" y="312705"/>
                    </a:cubicBezTo>
                    <a:cubicBezTo>
                      <a:pt x="464952" y="329158"/>
                      <a:pt x="443367" y="337394"/>
                      <a:pt x="421776" y="33739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22"/>
              <p:cNvSpPr/>
              <p:nvPr/>
            </p:nvSpPr>
            <p:spPr>
              <a:xfrm>
                <a:off x="6382778" y="3614646"/>
                <a:ext cx="1771457" cy="493415"/>
              </a:xfrm>
              <a:custGeom>
                <a:rect b="b" l="l" r="r" t="t"/>
                <a:pathLst>
                  <a:path extrusionOk="0" h="493415" w="1771457">
                    <a:moveTo>
                      <a:pt x="863594" y="493410"/>
                    </a:moveTo>
                    <a:cubicBezTo>
                      <a:pt x="644572" y="493410"/>
                      <a:pt x="437380" y="457337"/>
                      <a:pt x="280149" y="391815"/>
                    </a:cubicBezTo>
                    <a:cubicBezTo>
                      <a:pt x="99504" y="316537"/>
                      <a:pt x="0" y="207352"/>
                      <a:pt x="0" y="84365"/>
                    </a:cubicBezTo>
                    <a:cubicBezTo>
                      <a:pt x="0" y="37776"/>
                      <a:pt x="37770" y="0"/>
                      <a:pt x="84365" y="0"/>
                    </a:cubicBezTo>
                    <a:cubicBezTo>
                      <a:pt x="130954" y="0"/>
                      <a:pt x="168730" y="37770"/>
                      <a:pt x="168730" y="84365"/>
                    </a:cubicBezTo>
                    <a:cubicBezTo>
                      <a:pt x="168730" y="182348"/>
                      <a:pt x="439432" y="324686"/>
                      <a:pt x="863617" y="324686"/>
                    </a:cubicBezTo>
                    <a:cubicBezTo>
                      <a:pt x="1061139" y="324686"/>
                      <a:pt x="1258780" y="292162"/>
                      <a:pt x="1405804" y="235481"/>
                    </a:cubicBezTo>
                    <a:cubicBezTo>
                      <a:pt x="1541559" y="183132"/>
                      <a:pt x="1602526" y="121987"/>
                      <a:pt x="1602749" y="84593"/>
                    </a:cubicBezTo>
                    <a:cubicBezTo>
                      <a:pt x="1603017" y="38182"/>
                      <a:pt x="1640725" y="720"/>
                      <a:pt x="1687091" y="720"/>
                    </a:cubicBezTo>
                    <a:lnTo>
                      <a:pt x="1687582" y="720"/>
                    </a:lnTo>
                    <a:cubicBezTo>
                      <a:pt x="1734171" y="989"/>
                      <a:pt x="1771724" y="38959"/>
                      <a:pt x="1771456" y="85553"/>
                    </a:cubicBezTo>
                    <a:cubicBezTo>
                      <a:pt x="1770764" y="208180"/>
                      <a:pt x="1662471" y="317325"/>
                      <a:pt x="1466509" y="392889"/>
                    </a:cubicBezTo>
                    <a:cubicBezTo>
                      <a:pt x="1300843" y="456783"/>
                      <a:pt x="1081101" y="493416"/>
                      <a:pt x="863577" y="4934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22"/>
              <p:cNvSpPr/>
              <p:nvPr/>
            </p:nvSpPr>
            <p:spPr>
              <a:xfrm>
                <a:off x="6382801" y="4065982"/>
                <a:ext cx="1771457" cy="493393"/>
              </a:xfrm>
              <a:custGeom>
                <a:rect b="b" l="l" r="r" t="t"/>
                <a:pathLst>
                  <a:path extrusionOk="0" h="493393" w="1771457">
                    <a:moveTo>
                      <a:pt x="863571" y="493387"/>
                    </a:moveTo>
                    <a:cubicBezTo>
                      <a:pt x="644549" y="493387"/>
                      <a:pt x="437357" y="457308"/>
                      <a:pt x="280126" y="391792"/>
                    </a:cubicBezTo>
                    <a:cubicBezTo>
                      <a:pt x="99481" y="316537"/>
                      <a:pt x="0" y="207352"/>
                      <a:pt x="0" y="84365"/>
                    </a:cubicBezTo>
                    <a:cubicBezTo>
                      <a:pt x="0" y="37776"/>
                      <a:pt x="37770" y="0"/>
                      <a:pt x="84365" y="0"/>
                    </a:cubicBezTo>
                    <a:cubicBezTo>
                      <a:pt x="130954" y="0"/>
                      <a:pt x="168730" y="37770"/>
                      <a:pt x="168730" y="84365"/>
                    </a:cubicBezTo>
                    <a:cubicBezTo>
                      <a:pt x="168730" y="182348"/>
                      <a:pt x="439432" y="324686"/>
                      <a:pt x="863616" y="324686"/>
                    </a:cubicBezTo>
                    <a:cubicBezTo>
                      <a:pt x="1061138" y="324686"/>
                      <a:pt x="1258780" y="292162"/>
                      <a:pt x="1405804" y="235481"/>
                    </a:cubicBezTo>
                    <a:cubicBezTo>
                      <a:pt x="1541558" y="183132"/>
                      <a:pt x="1602526" y="121987"/>
                      <a:pt x="1602749" y="84593"/>
                    </a:cubicBezTo>
                    <a:cubicBezTo>
                      <a:pt x="1603017" y="38182"/>
                      <a:pt x="1640719" y="720"/>
                      <a:pt x="1687091" y="720"/>
                    </a:cubicBezTo>
                    <a:lnTo>
                      <a:pt x="1687582" y="720"/>
                    </a:lnTo>
                    <a:cubicBezTo>
                      <a:pt x="1734171" y="989"/>
                      <a:pt x="1771724" y="38959"/>
                      <a:pt x="1771456" y="85553"/>
                    </a:cubicBezTo>
                    <a:cubicBezTo>
                      <a:pt x="1770764" y="208180"/>
                      <a:pt x="1662471" y="317325"/>
                      <a:pt x="1466509" y="392889"/>
                    </a:cubicBezTo>
                    <a:cubicBezTo>
                      <a:pt x="1300820" y="456760"/>
                      <a:pt x="1081083" y="493393"/>
                      <a:pt x="863577" y="493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22"/>
              <p:cNvSpPr/>
              <p:nvPr/>
            </p:nvSpPr>
            <p:spPr>
              <a:xfrm>
                <a:off x="6382801" y="4487749"/>
                <a:ext cx="1771457" cy="493393"/>
              </a:xfrm>
              <a:custGeom>
                <a:rect b="b" l="l" r="r" t="t"/>
                <a:pathLst>
                  <a:path extrusionOk="0" h="493393" w="1771457">
                    <a:moveTo>
                      <a:pt x="863571" y="493388"/>
                    </a:moveTo>
                    <a:cubicBezTo>
                      <a:pt x="644549" y="493388"/>
                      <a:pt x="437357" y="457314"/>
                      <a:pt x="280126" y="391792"/>
                    </a:cubicBezTo>
                    <a:cubicBezTo>
                      <a:pt x="99481" y="316537"/>
                      <a:pt x="0" y="207352"/>
                      <a:pt x="0" y="84365"/>
                    </a:cubicBezTo>
                    <a:cubicBezTo>
                      <a:pt x="0" y="37776"/>
                      <a:pt x="37770" y="0"/>
                      <a:pt x="84365" y="0"/>
                    </a:cubicBezTo>
                    <a:cubicBezTo>
                      <a:pt x="130954" y="0"/>
                      <a:pt x="168730" y="37770"/>
                      <a:pt x="168730" y="84365"/>
                    </a:cubicBezTo>
                    <a:cubicBezTo>
                      <a:pt x="168730" y="182348"/>
                      <a:pt x="439432" y="324686"/>
                      <a:pt x="863616" y="324686"/>
                    </a:cubicBezTo>
                    <a:cubicBezTo>
                      <a:pt x="1061138" y="324686"/>
                      <a:pt x="1258780" y="292162"/>
                      <a:pt x="1405804" y="235481"/>
                    </a:cubicBezTo>
                    <a:cubicBezTo>
                      <a:pt x="1541558" y="183132"/>
                      <a:pt x="1602526" y="121987"/>
                      <a:pt x="1602749" y="84593"/>
                    </a:cubicBezTo>
                    <a:cubicBezTo>
                      <a:pt x="1603017" y="38182"/>
                      <a:pt x="1640719" y="720"/>
                      <a:pt x="1687091" y="720"/>
                    </a:cubicBezTo>
                    <a:lnTo>
                      <a:pt x="1687582" y="720"/>
                    </a:lnTo>
                    <a:cubicBezTo>
                      <a:pt x="1734171" y="989"/>
                      <a:pt x="1771724" y="38959"/>
                      <a:pt x="1771456" y="85554"/>
                    </a:cubicBezTo>
                    <a:cubicBezTo>
                      <a:pt x="1770764" y="208180"/>
                      <a:pt x="1662471" y="317326"/>
                      <a:pt x="1466509" y="392889"/>
                    </a:cubicBezTo>
                    <a:cubicBezTo>
                      <a:pt x="1300820" y="456760"/>
                      <a:pt x="1081083" y="493393"/>
                      <a:pt x="863577" y="493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22"/>
              <p:cNvSpPr/>
              <p:nvPr/>
            </p:nvSpPr>
            <p:spPr>
              <a:xfrm>
                <a:off x="6382761" y="3145695"/>
                <a:ext cx="1771455" cy="2341590"/>
              </a:xfrm>
              <a:custGeom>
                <a:rect b="b" l="l" r="r" t="t"/>
                <a:pathLst>
                  <a:path extrusionOk="0" h="2341590" w="1771455">
                    <a:moveTo>
                      <a:pt x="863611" y="2341562"/>
                    </a:moveTo>
                    <a:cubicBezTo>
                      <a:pt x="646327" y="2341562"/>
                      <a:pt x="440347" y="2305974"/>
                      <a:pt x="283538" y="2241372"/>
                    </a:cubicBezTo>
                    <a:cubicBezTo>
                      <a:pt x="106996" y="2168620"/>
                      <a:pt x="6715" y="2063338"/>
                      <a:pt x="377" y="1944460"/>
                    </a:cubicBezTo>
                    <a:cubicBezTo>
                      <a:pt x="132" y="1941803"/>
                      <a:pt x="0" y="1939123"/>
                      <a:pt x="0" y="1936425"/>
                    </a:cubicBezTo>
                    <a:lnTo>
                      <a:pt x="17" y="84365"/>
                    </a:lnTo>
                    <a:cubicBezTo>
                      <a:pt x="17" y="37770"/>
                      <a:pt x="37793" y="0"/>
                      <a:pt x="84388" y="0"/>
                    </a:cubicBezTo>
                    <a:cubicBezTo>
                      <a:pt x="130976" y="0"/>
                      <a:pt x="168753" y="37770"/>
                      <a:pt x="168753" y="84365"/>
                    </a:cubicBezTo>
                    <a:cubicBezTo>
                      <a:pt x="168753" y="182366"/>
                      <a:pt x="439449" y="324709"/>
                      <a:pt x="863634" y="324709"/>
                    </a:cubicBezTo>
                    <a:cubicBezTo>
                      <a:pt x="1061447" y="324709"/>
                      <a:pt x="1259266" y="292117"/>
                      <a:pt x="1406364" y="235281"/>
                    </a:cubicBezTo>
                    <a:cubicBezTo>
                      <a:pt x="1542004" y="182840"/>
                      <a:pt x="1602726" y="121695"/>
                      <a:pt x="1602726" y="84371"/>
                    </a:cubicBezTo>
                    <a:cubicBezTo>
                      <a:pt x="1602726" y="37782"/>
                      <a:pt x="1640497" y="6"/>
                      <a:pt x="1687085" y="6"/>
                    </a:cubicBezTo>
                    <a:cubicBezTo>
                      <a:pt x="1733680" y="6"/>
                      <a:pt x="1771456" y="37776"/>
                      <a:pt x="1771456" y="84371"/>
                    </a:cubicBezTo>
                    <a:lnTo>
                      <a:pt x="1771456" y="1936431"/>
                    </a:lnTo>
                    <a:cubicBezTo>
                      <a:pt x="1771456" y="1939197"/>
                      <a:pt x="1771319" y="1941923"/>
                      <a:pt x="1771050" y="1944620"/>
                    </a:cubicBezTo>
                    <a:cubicBezTo>
                      <a:pt x="1766295" y="2029991"/>
                      <a:pt x="1707962" y="2148886"/>
                      <a:pt x="1463737" y="2242200"/>
                    </a:cubicBezTo>
                    <a:cubicBezTo>
                      <a:pt x="1298448" y="2305357"/>
                      <a:pt x="1079718" y="2341590"/>
                      <a:pt x="863605" y="2341590"/>
                    </a:cubicBezTo>
                    <a:close/>
                    <a:moveTo>
                      <a:pt x="168724" y="1931979"/>
                    </a:moveTo>
                    <a:cubicBezTo>
                      <a:pt x="168770" y="1932647"/>
                      <a:pt x="168792" y="1933316"/>
                      <a:pt x="168815" y="1934007"/>
                    </a:cubicBezTo>
                    <a:cubicBezTo>
                      <a:pt x="171536" y="2031385"/>
                      <a:pt x="443581" y="2172832"/>
                      <a:pt x="863588" y="2172832"/>
                    </a:cubicBezTo>
                    <a:cubicBezTo>
                      <a:pt x="1059910" y="2172832"/>
                      <a:pt x="1256694" y="2140668"/>
                      <a:pt x="1403501" y="2084564"/>
                    </a:cubicBezTo>
                    <a:cubicBezTo>
                      <a:pt x="1539587" y="2032574"/>
                      <a:pt x="1601583" y="1971470"/>
                      <a:pt x="1602635" y="1934007"/>
                    </a:cubicBezTo>
                    <a:cubicBezTo>
                      <a:pt x="1602657" y="1933316"/>
                      <a:pt x="1602675" y="1932647"/>
                      <a:pt x="1602720" y="1931979"/>
                    </a:cubicBezTo>
                    <a:lnTo>
                      <a:pt x="1602720" y="326521"/>
                    </a:lnTo>
                    <a:cubicBezTo>
                      <a:pt x="1563813" y="350610"/>
                      <a:pt x="1518470" y="372755"/>
                      <a:pt x="1467121" y="392598"/>
                    </a:cubicBezTo>
                    <a:cubicBezTo>
                      <a:pt x="1301363" y="456646"/>
                      <a:pt x="1081381" y="493370"/>
                      <a:pt x="863559" y="493370"/>
                    </a:cubicBezTo>
                    <a:cubicBezTo>
                      <a:pt x="644538" y="493370"/>
                      <a:pt x="437346" y="457297"/>
                      <a:pt x="280115" y="391775"/>
                    </a:cubicBezTo>
                    <a:cubicBezTo>
                      <a:pt x="238618" y="374476"/>
                      <a:pt x="201402" y="355387"/>
                      <a:pt x="168695" y="3347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22"/>
              <p:cNvSpPr/>
              <p:nvPr/>
            </p:nvSpPr>
            <p:spPr>
              <a:xfrm>
                <a:off x="5033124" y="1775650"/>
                <a:ext cx="168706" cy="168706"/>
              </a:xfrm>
              <a:custGeom>
                <a:rect b="b" l="l" r="r" t="t"/>
                <a:pathLst>
                  <a:path extrusionOk="0" h="168706" w="168706">
                    <a:moveTo>
                      <a:pt x="0" y="0"/>
                    </a:moveTo>
                    <a:lnTo>
                      <a:pt x="168707" y="0"/>
                    </a:lnTo>
                    <a:lnTo>
                      <a:pt x="168707" y="168707"/>
                    </a:lnTo>
                    <a:lnTo>
                      <a:pt x="0" y="1687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22"/>
              <p:cNvSpPr/>
              <p:nvPr/>
            </p:nvSpPr>
            <p:spPr>
              <a:xfrm>
                <a:off x="4780121" y="1775650"/>
                <a:ext cx="168706" cy="168706"/>
              </a:xfrm>
              <a:custGeom>
                <a:rect b="b" l="l" r="r" t="t"/>
                <a:pathLst>
                  <a:path extrusionOk="0" h="168706" w="168706">
                    <a:moveTo>
                      <a:pt x="0" y="0"/>
                    </a:moveTo>
                    <a:lnTo>
                      <a:pt x="168707" y="0"/>
                    </a:lnTo>
                    <a:lnTo>
                      <a:pt x="168707" y="168707"/>
                    </a:lnTo>
                    <a:lnTo>
                      <a:pt x="0" y="1687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22"/>
              <p:cNvSpPr/>
              <p:nvPr/>
            </p:nvSpPr>
            <p:spPr>
              <a:xfrm>
                <a:off x="4527003" y="1775650"/>
                <a:ext cx="168706" cy="168706"/>
              </a:xfrm>
              <a:custGeom>
                <a:rect b="b" l="l" r="r" t="t"/>
                <a:pathLst>
                  <a:path extrusionOk="0" h="168706" w="168706">
                    <a:moveTo>
                      <a:pt x="0" y="0"/>
                    </a:moveTo>
                    <a:lnTo>
                      <a:pt x="168707" y="0"/>
                    </a:lnTo>
                    <a:lnTo>
                      <a:pt x="168707" y="168707"/>
                    </a:lnTo>
                    <a:lnTo>
                      <a:pt x="0" y="1687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22"/>
              <p:cNvSpPr/>
              <p:nvPr/>
            </p:nvSpPr>
            <p:spPr>
              <a:xfrm>
                <a:off x="5286184" y="1775650"/>
                <a:ext cx="168706" cy="168706"/>
              </a:xfrm>
              <a:custGeom>
                <a:rect b="b" l="l" r="r" t="t"/>
                <a:pathLst>
                  <a:path extrusionOk="0" h="168706" w="168706">
                    <a:moveTo>
                      <a:pt x="0" y="0"/>
                    </a:moveTo>
                    <a:lnTo>
                      <a:pt x="168707" y="0"/>
                    </a:lnTo>
                    <a:lnTo>
                      <a:pt x="168707" y="168707"/>
                    </a:lnTo>
                    <a:lnTo>
                      <a:pt x="0" y="1687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22"/>
              <p:cNvSpPr/>
              <p:nvPr/>
            </p:nvSpPr>
            <p:spPr>
              <a:xfrm>
                <a:off x="7310723" y="3125362"/>
                <a:ext cx="168706" cy="168706"/>
              </a:xfrm>
              <a:custGeom>
                <a:rect b="b" l="l" r="r" t="t"/>
                <a:pathLst>
                  <a:path extrusionOk="0" h="168706" w="168706">
                    <a:moveTo>
                      <a:pt x="0" y="0"/>
                    </a:moveTo>
                    <a:lnTo>
                      <a:pt x="168707" y="0"/>
                    </a:lnTo>
                    <a:lnTo>
                      <a:pt x="168707" y="168707"/>
                    </a:lnTo>
                    <a:lnTo>
                      <a:pt x="0" y="1687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22"/>
              <p:cNvSpPr/>
              <p:nvPr/>
            </p:nvSpPr>
            <p:spPr>
              <a:xfrm>
                <a:off x="7057663" y="3125362"/>
                <a:ext cx="168706" cy="168706"/>
              </a:xfrm>
              <a:custGeom>
                <a:rect b="b" l="l" r="r" t="t"/>
                <a:pathLst>
                  <a:path extrusionOk="0" h="168706" w="168706">
                    <a:moveTo>
                      <a:pt x="0" y="0"/>
                    </a:moveTo>
                    <a:lnTo>
                      <a:pt x="168707" y="0"/>
                    </a:lnTo>
                    <a:lnTo>
                      <a:pt x="168707" y="168707"/>
                    </a:lnTo>
                    <a:lnTo>
                      <a:pt x="0" y="1687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22"/>
              <p:cNvSpPr/>
              <p:nvPr/>
            </p:nvSpPr>
            <p:spPr>
              <a:xfrm>
                <a:off x="6804545" y="3125362"/>
                <a:ext cx="168706" cy="168706"/>
              </a:xfrm>
              <a:custGeom>
                <a:rect b="b" l="l" r="r" t="t"/>
                <a:pathLst>
                  <a:path extrusionOk="0" h="168706" w="168706">
                    <a:moveTo>
                      <a:pt x="0" y="0"/>
                    </a:moveTo>
                    <a:lnTo>
                      <a:pt x="168707" y="0"/>
                    </a:lnTo>
                    <a:lnTo>
                      <a:pt x="168707" y="168707"/>
                    </a:lnTo>
                    <a:lnTo>
                      <a:pt x="0" y="1687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22"/>
              <p:cNvSpPr/>
              <p:nvPr/>
            </p:nvSpPr>
            <p:spPr>
              <a:xfrm>
                <a:off x="7563783" y="3125362"/>
                <a:ext cx="168706" cy="168706"/>
              </a:xfrm>
              <a:custGeom>
                <a:rect b="b" l="l" r="r" t="t"/>
                <a:pathLst>
                  <a:path extrusionOk="0" h="168706" w="168706">
                    <a:moveTo>
                      <a:pt x="0" y="0"/>
                    </a:moveTo>
                    <a:lnTo>
                      <a:pt x="168707" y="0"/>
                    </a:lnTo>
                    <a:lnTo>
                      <a:pt x="168707" y="168707"/>
                    </a:lnTo>
                    <a:lnTo>
                      <a:pt x="0" y="16870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9" name="Google Shape;1069;p22"/>
            <p:cNvGrpSpPr/>
            <p:nvPr/>
          </p:nvGrpSpPr>
          <p:grpSpPr>
            <a:xfrm>
              <a:off x="4339796" y="5011491"/>
              <a:ext cx="618378" cy="613901"/>
              <a:chOff x="4273972" y="1337024"/>
              <a:chExt cx="3779015" cy="4183934"/>
            </a:xfrm>
          </p:grpSpPr>
          <p:sp>
            <p:nvSpPr>
              <p:cNvPr id="1070" name="Google Shape;1070;p22"/>
              <p:cNvSpPr/>
              <p:nvPr/>
            </p:nvSpPr>
            <p:spPr>
              <a:xfrm>
                <a:off x="6028563" y="2551747"/>
                <a:ext cx="134971" cy="134971"/>
              </a:xfrm>
              <a:custGeom>
                <a:rect b="b" l="l" r="r" t="t"/>
                <a:pathLst>
                  <a:path extrusionOk="0" h="134971" w="134971">
                    <a:moveTo>
                      <a:pt x="0" y="0"/>
                    </a:moveTo>
                    <a:lnTo>
                      <a:pt x="134971" y="0"/>
                    </a:lnTo>
                    <a:lnTo>
                      <a:pt x="134971" y="134971"/>
                    </a:lnTo>
                    <a:lnTo>
                      <a:pt x="0" y="13497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22"/>
              <p:cNvSpPr/>
              <p:nvPr/>
            </p:nvSpPr>
            <p:spPr>
              <a:xfrm>
                <a:off x="6028563" y="2821667"/>
                <a:ext cx="134971" cy="134971"/>
              </a:xfrm>
              <a:custGeom>
                <a:rect b="b" l="l" r="r" t="t"/>
                <a:pathLst>
                  <a:path extrusionOk="0" h="134971" w="134971">
                    <a:moveTo>
                      <a:pt x="0" y="0"/>
                    </a:moveTo>
                    <a:lnTo>
                      <a:pt x="134971" y="0"/>
                    </a:lnTo>
                    <a:lnTo>
                      <a:pt x="134971" y="134971"/>
                    </a:lnTo>
                    <a:lnTo>
                      <a:pt x="0" y="13497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22"/>
              <p:cNvSpPr/>
              <p:nvPr/>
            </p:nvSpPr>
            <p:spPr>
              <a:xfrm>
                <a:off x="6568401" y="2889161"/>
                <a:ext cx="134971" cy="134971"/>
              </a:xfrm>
              <a:custGeom>
                <a:rect b="b" l="l" r="r" t="t"/>
                <a:pathLst>
                  <a:path extrusionOk="0" h="134971" w="134971">
                    <a:moveTo>
                      <a:pt x="0" y="0"/>
                    </a:moveTo>
                    <a:lnTo>
                      <a:pt x="134971" y="0"/>
                    </a:lnTo>
                    <a:lnTo>
                      <a:pt x="134971" y="134971"/>
                    </a:lnTo>
                    <a:lnTo>
                      <a:pt x="0" y="13497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22"/>
              <p:cNvSpPr/>
              <p:nvPr/>
            </p:nvSpPr>
            <p:spPr>
              <a:xfrm>
                <a:off x="6770827" y="2686678"/>
                <a:ext cx="134971" cy="134971"/>
              </a:xfrm>
              <a:custGeom>
                <a:rect b="b" l="l" r="r" t="t"/>
                <a:pathLst>
                  <a:path extrusionOk="0" h="134971" w="134971">
                    <a:moveTo>
                      <a:pt x="0" y="0"/>
                    </a:moveTo>
                    <a:lnTo>
                      <a:pt x="134971" y="0"/>
                    </a:lnTo>
                    <a:lnTo>
                      <a:pt x="134971" y="134971"/>
                    </a:lnTo>
                    <a:lnTo>
                      <a:pt x="0" y="13497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22"/>
              <p:cNvSpPr/>
              <p:nvPr/>
            </p:nvSpPr>
            <p:spPr>
              <a:xfrm>
                <a:off x="5488667" y="2889161"/>
                <a:ext cx="134971" cy="134971"/>
              </a:xfrm>
              <a:custGeom>
                <a:rect b="b" l="l" r="r" t="t"/>
                <a:pathLst>
                  <a:path extrusionOk="0" h="134971" w="134971">
                    <a:moveTo>
                      <a:pt x="0" y="0"/>
                    </a:moveTo>
                    <a:lnTo>
                      <a:pt x="134971" y="0"/>
                    </a:lnTo>
                    <a:lnTo>
                      <a:pt x="134971" y="134971"/>
                    </a:lnTo>
                    <a:lnTo>
                      <a:pt x="0" y="13497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22"/>
              <p:cNvSpPr/>
              <p:nvPr/>
            </p:nvSpPr>
            <p:spPr>
              <a:xfrm>
                <a:off x="5286184" y="2686678"/>
                <a:ext cx="134971" cy="134971"/>
              </a:xfrm>
              <a:custGeom>
                <a:rect b="b" l="l" r="r" t="t"/>
                <a:pathLst>
                  <a:path extrusionOk="0" h="134971" w="134971">
                    <a:moveTo>
                      <a:pt x="0" y="0"/>
                    </a:moveTo>
                    <a:lnTo>
                      <a:pt x="134971" y="0"/>
                    </a:lnTo>
                    <a:lnTo>
                      <a:pt x="134971" y="134971"/>
                    </a:lnTo>
                    <a:lnTo>
                      <a:pt x="0" y="13497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22"/>
              <p:cNvSpPr/>
              <p:nvPr/>
            </p:nvSpPr>
            <p:spPr>
              <a:xfrm>
                <a:off x="7175746" y="1876908"/>
                <a:ext cx="404896" cy="404896"/>
              </a:xfrm>
              <a:custGeom>
                <a:rect b="b" l="l" r="r" t="t"/>
                <a:pathLst>
                  <a:path extrusionOk="0" h="404896" w="404896">
                    <a:moveTo>
                      <a:pt x="404896" y="202437"/>
                    </a:moveTo>
                    <a:cubicBezTo>
                      <a:pt x="404896" y="314256"/>
                      <a:pt x="314262" y="404896"/>
                      <a:pt x="202459" y="404896"/>
                    </a:cubicBezTo>
                    <a:cubicBezTo>
                      <a:pt x="90640" y="404896"/>
                      <a:pt x="0" y="314262"/>
                      <a:pt x="0" y="202437"/>
                    </a:cubicBezTo>
                    <a:cubicBezTo>
                      <a:pt x="0" y="90640"/>
                      <a:pt x="90634" y="0"/>
                      <a:pt x="202459" y="0"/>
                    </a:cubicBezTo>
                    <a:cubicBezTo>
                      <a:pt x="314256" y="0"/>
                      <a:pt x="404896" y="90634"/>
                      <a:pt x="404896" y="20243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22"/>
              <p:cNvSpPr/>
              <p:nvPr/>
            </p:nvSpPr>
            <p:spPr>
              <a:xfrm>
                <a:off x="6838350" y="1674437"/>
                <a:ext cx="1079734" cy="1079735"/>
              </a:xfrm>
              <a:custGeom>
                <a:rect b="b" l="l" r="r" t="t"/>
                <a:pathLst>
                  <a:path extrusionOk="0" h="1079735" w="1079734">
                    <a:moveTo>
                      <a:pt x="539867" y="1079735"/>
                    </a:moveTo>
                    <a:cubicBezTo>
                      <a:pt x="683034" y="1079735"/>
                      <a:pt x="820348" y="1022854"/>
                      <a:pt x="921612" y="921612"/>
                    </a:cubicBezTo>
                    <a:cubicBezTo>
                      <a:pt x="1022854" y="820371"/>
                      <a:pt x="1079735" y="683057"/>
                      <a:pt x="1079735" y="539867"/>
                    </a:cubicBezTo>
                    <a:cubicBezTo>
                      <a:pt x="1079735" y="396678"/>
                      <a:pt x="1022854" y="259364"/>
                      <a:pt x="921612" y="158123"/>
                    </a:cubicBezTo>
                    <a:cubicBezTo>
                      <a:pt x="820348" y="56881"/>
                      <a:pt x="683034" y="0"/>
                      <a:pt x="539867" y="0"/>
                    </a:cubicBezTo>
                    <a:cubicBezTo>
                      <a:pt x="396678" y="0"/>
                      <a:pt x="259364" y="56881"/>
                      <a:pt x="158122" y="158123"/>
                    </a:cubicBezTo>
                    <a:cubicBezTo>
                      <a:pt x="56881" y="259364"/>
                      <a:pt x="0" y="396678"/>
                      <a:pt x="0" y="539867"/>
                    </a:cubicBezTo>
                    <a:cubicBezTo>
                      <a:pt x="154" y="682988"/>
                      <a:pt x="57081" y="820217"/>
                      <a:pt x="158300" y="921435"/>
                    </a:cubicBezTo>
                    <a:cubicBezTo>
                      <a:pt x="259518" y="1022631"/>
                      <a:pt x="396724" y="1079581"/>
                      <a:pt x="539867" y="1079735"/>
                    </a:cubicBezTo>
                    <a:close/>
                    <a:moveTo>
                      <a:pt x="539867" y="134988"/>
                    </a:moveTo>
                    <a:cubicBezTo>
                      <a:pt x="638743" y="134897"/>
                      <a:pt x="734223" y="171021"/>
                      <a:pt x="808272" y="236521"/>
                    </a:cubicBezTo>
                    <a:cubicBezTo>
                      <a:pt x="882345" y="302044"/>
                      <a:pt x="929830" y="392409"/>
                      <a:pt x="941792" y="490570"/>
                    </a:cubicBezTo>
                    <a:cubicBezTo>
                      <a:pt x="953753" y="588731"/>
                      <a:pt x="929333" y="687852"/>
                      <a:pt x="873189" y="769245"/>
                    </a:cubicBezTo>
                    <a:cubicBezTo>
                      <a:pt x="863811" y="723525"/>
                      <a:pt x="838968" y="682468"/>
                      <a:pt x="802826" y="652979"/>
                    </a:cubicBezTo>
                    <a:cubicBezTo>
                      <a:pt x="766684" y="623489"/>
                      <a:pt x="721479" y="607373"/>
                      <a:pt x="674821" y="607373"/>
                    </a:cubicBezTo>
                    <a:lnTo>
                      <a:pt x="404902" y="607373"/>
                    </a:lnTo>
                    <a:cubicBezTo>
                      <a:pt x="358245" y="607373"/>
                      <a:pt x="313039" y="623489"/>
                      <a:pt x="276897" y="652979"/>
                    </a:cubicBezTo>
                    <a:cubicBezTo>
                      <a:pt x="240756" y="682468"/>
                      <a:pt x="215907" y="723525"/>
                      <a:pt x="206551" y="769245"/>
                    </a:cubicBezTo>
                    <a:cubicBezTo>
                      <a:pt x="150384" y="687852"/>
                      <a:pt x="125982" y="588731"/>
                      <a:pt x="137949" y="490570"/>
                    </a:cubicBezTo>
                    <a:cubicBezTo>
                      <a:pt x="149893" y="392409"/>
                      <a:pt x="197396" y="302044"/>
                      <a:pt x="271445" y="236521"/>
                    </a:cubicBezTo>
                    <a:cubicBezTo>
                      <a:pt x="345495" y="171021"/>
                      <a:pt x="440998" y="134903"/>
                      <a:pt x="539873" y="13498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22"/>
              <p:cNvSpPr/>
              <p:nvPr/>
            </p:nvSpPr>
            <p:spPr>
              <a:xfrm>
                <a:off x="5897643" y="1539472"/>
                <a:ext cx="404896" cy="404919"/>
              </a:xfrm>
              <a:custGeom>
                <a:rect b="b" l="l" r="r" t="t"/>
                <a:pathLst>
                  <a:path extrusionOk="0" h="404919" w="404896">
                    <a:moveTo>
                      <a:pt x="404896" y="202460"/>
                    </a:moveTo>
                    <a:cubicBezTo>
                      <a:pt x="404896" y="314256"/>
                      <a:pt x="314262" y="404919"/>
                      <a:pt x="202437" y="404919"/>
                    </a:cubicBezTo>
                    <a:cubicBezTo>
                      <a:pt x="90640" y="404919"/>
                      <a:pt x="0" y="314262"/>
                      <a:pt x="0" y="202460"/>
                    </a:cubicBezTo>
                    <a:cubicBezTo>
                      <a:pt x="0" y="90657"/>
                      <a:pt x="90634" y="0"/>
                      <a:pt x="202437" y="0"/>
                    </a:cubicBezTo>
                    <a:cubicBezTo>
                      <a:pt x="314257" y="0"/>
                      <a:pt x="404896" y="90657"/>
                      <a:pt x="404896" y="20246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22"/>
              <p:cNvSpPr/>
              <p:nvPr/>
            </p:nvSpPr>
            <p:spPr>
              <a:xfrm>
                <a:off x="5560190" y="1337024"/>
                <a:ext cx="1079734" cy="1079734"/>
              </a:xfrm>
              <a:custGeom>
                <a:rect b="b" l="l" r="r" t="t"/>
                <a:pathLst>
                  <a:path extrusionOk="0" h="1079734" w="1079734">
                    <a:moveTo>
                      <a:pt x="539868" y="0"/>
                    </a:moveTo>
                    <a:cubicBezTo>
                      <a:pt x="396678" y="0"/>
                      <a:pt x="259364" y="56881"/>
                      <a:pt x="158123" y="158123"/>
                    </a:cubicBezTo>
                    <a:cubicBezTo>
                      <a:pt x="56881" y="259364"/>
                      <a:pt x="0" y="396678"/>
                      <a:pt x="0" y="539868"/>
                    </a:cubicBezTo>
                    <a:cubicBezTo>
                      <a:pt x="0" y="683034"/>
                      <a:pt x="56881" y="820348"/>
                      <a:pt x="158123" y="921612"/>
                    </a:cubicBezTo>
                    <a:cubicBezTo>
                      <a:pt x="259364" y="1022854"/>
                      <a:pt x="396678" y="1079735"/>
                      <a:pt x="539868" y="1079735"/>
                    </a:cubicBezTo>
                    <a:cubicBezTo>
                      <a:pt x="683057" y="1079735"/>
                      <a:pt x="820371" y="1022854"/>
                      <a:pt x="921612" y="921612"/>
                    </a:cubicBezTo>
                    <a:cubicBezTo>
                      <a:pt x="1022854" y="820348"/>
                      <a:pt x="1079735" y="683034"/>
                      <a:pt x="1079735" y="539868"/>
                    </a:cubicBezTo>
                    <a:cubicBezTo>
                      <a:pt x="1079581" y="396724"/>
                      <a:pt x="1022631" y="259518"/>
                      <a:pt x="921435" y="158300"/>
                    </a:cubicBezTo>
                    <a:cubicBezTo>
                      <a:pt x="820217" y="57081"/>
                      <a:pt x="683011" y="154"/>
                      <a:pt x="539868" y="0"/>
                    </a:cubicBezTo>
                    <a:close/>
                    <a:moveTo>
                      <a:pt x="873189" y="769182"/>
                    </a:moveTo>
                    <a:cubicBezTo>
                      <a:pt x="863834" y="723485"/>
                      <a:pt x="838991" y="682428"/>
                      <a:pt x="802843" y="652939"/>
                    </a:cubicBezTo>
                    <a:cubicBezTo>
                      <a:pt x="766702" y="623427"/>
                      <a:pt x="721473" y="607333"/>
                      <a:pt x="674839" y="607333"/>
                    </a:cubicBezTo>
                    <a:lnTo>
                      <a:pt x="404896" y="607333"/>
                    </a:lnTo>
                    <a:cubicBezTo>
                      <a:pt x="358262" y="607333"/>
                      <a:pt x="313056" y="623427"/>
                      <a:pt x="276909" y="652939"/>
                    </a:cubicBezTo>
                    <a:cubicBezTo>
                      <a:pt x="240767" y="682428"/>
                      <a:pt x="215918" y="723485"/>
                      <a:pt x="206546" y="769182"/>
                    </a:cubicBezTo>
                    <a:cubicBezTo>
                      <a:pt x="150402" y="687766"/>
                      <a:pt x="125999" y="588599"/>
                      <a:pt x="137943" y="490398"/>
                    </a:cubicBezTo>
                    <a:cubicBezTo>
                      <a:pt x="149887" y="392215"/>
                      <a:pt x="197368" y="301803"/>
                      <a:pt x="271417" y="236212"/>
                    </a:cubicBezTo>
                    <a:cubicBezTo>
                      <a:pt x="345466" y="170621"/>
                      <a:pt x="440947" y="134417"/>
                      <a:pt x="539868" y="134417"/>
                    </a:cubicBezTo>
                    <a:cubicBezTo>
                      <a:pt x="638788" y="134417"/>
                      <a:pt x="734292" y="170627"/>
                      <a:pt x="808318" y="236212"/>
                    </a:cubicBezTo>
                    <a:cubicBezTo>
                      <a:pt x="882368" y="301803"/>
                      <a:pt x="929853" y="392215"/>
                      <a:pt x="941792" y="490398"/>
                    </a:cubicBezTo>
                    <a:cubicBezTo>
                      <a:pt x="953759" y="588605"/>
                      <a:pt x="929356" y="687766"/>
                      <a:pt x="873189" y="7691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22"/>
              <p:cNvSpPr/>
              <p:nvPr/>
            </p:nvSpPr>
            <p:spPr>
              <a:xfrm>
                <a:off x="5421149" y="4470387"/>
                <a:ext cx="1349677" cy="474391"/>
              </a:xfrm>
              <a:custGeom>
                <a:rect b="b" l="l" r="r" t="t"/>
                <a:pathLst>
                  <a:path extrusionOk="0" h="474391" w="1349677">
                    <a:moveTo>
                      <a:pt x="23" y="0"/>
                    </a:moveTo>
                    <a:lnTo>
                      <a:pt x="23" y="256306"/>
                    </a:lnTo>
                    <a:cubicBezTo>
                      <a:pt x="76347" y="369647"/>
                      <a:pt x="332030" y="474391"/>
                      <a:pt x="674850" y="474391"/>
                    </a:cubicBezTo>
                    <a:cubicBezTo>
                      <a:pt x="1017681" y="474391"/>
                      <a:pt x="1273382" y="369647"/>
                      <a:pt x="1349678" y="256306"/>
                    </a:cubicBezTo>
                    <a:lnTo>
                      <a:pt x="1349654" y="0"/>
                    </a:lnTo>
                    <a:cubicBezTo>
                      <a:pt x="1197001" y="100996"/>
                      <a:pt x="954182" y="165535"/>
                      <a:pt x="674827" y="165535"/>
                    </a:cubicBezTo>
                    <a:cubicBezTo>
                      <a:pt x="395484" y="165535"/>
                      <a:pt x="152665" y="10101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22"/>
              <p:cNvSpPr/>
              <p:nvPr/>
            </p:nvSpPr>
            <p:spPr>
              <a:xfrm>
                <a:off x="5421172" y="4029132"/>
                <a:ext cx="1349654" cy="474390"/>
              </a:xfrm>
              <a:custGeom>
                <a:rect b="b" l="l" r="r" t="t"/>
                <a:pathLst>
                  <a:path extrusionOk="0" h="474390" w="1349654">
                    <a:moveTo>
                      <a:pt x="0" y="0"/>
                    </a:moveTo>
                    <a:lnTo>
                      <a:pt x="0" y="256306"/>
                    </a:lnTo>
                    <a:cubicBezTo>
                      <a:pt x="76324" y="369646"/>
                      <a:pt x="332007" y="474391"/>
                      <a:pt x="674827" y="474391"/>
                    </a:cubicBezTo>
                    <a:cubicBezTo>
                      <a:pt x="1017658" y="474391"/>
                      <a:pt x="1273359" y="369646"/>
                      <a:pt x="1349654" y="256306"/>
                    </a:cubicBezTo>
                    <a:lnTo>
                      <a:pt x="1349654" y="0"/>
                    </a:lnTo>
                    <a:cubicBezTo>
                      <a:pt x="1197001" y="100995"/>
                      <a:pt x="954182" y="165535"/>
                      <a:pt x="674827" y="165535"/>
                    </a:cubicBezTo>
                    <a:cubicBezTo>
                      <a:pt x="395461" y="165535"/>
                      <a:pt x="152642" y="10101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22"/>
              <p:cNvSpPr/>
              <p:nvPr/>
            </p:nvSpPr>
            <p:spPr>
              <a:xfrm>
                <a:off x="5421149" y="3593249"/>
                <a:ext cx="1349677" cy="469030"/>
              </a:xfrm>
              <a:custGeom>
                <a:rect b="b" l="l" r="r" t="t"/>
                <a:pathLst>
                  <a:path extrusionOk="0" h="469030" w="1349677">
                    <a:moveTo>
                      <a:pt x="23" y="0"/>
                    </a:moveTo>
                    <a:lnTo>
                      <a:pt x="23" y="250946"/>
                    </a:lnTo>
                    <a:cubicBezTo>
                      <a:pt x="76347" y="364286"/>
                      <a:pt x="332030" y="469030"/>
                      <a:pt x="674850" y="469030"/>
                    </a:cubicBezTo>
                    <a:cubicBezTo>
                      <a:pt x="1017681" y="469030"/>
                      <a:pt x="1273382" y="364286"/>
                      <a:pt x="1349678" y="250946"/>
                    </a:cubicBezTo>
                    <a:lnTo>
                      <a:pt x="1349654" y="0"/>
                    </a:lnTo>
                    <a:cubicBezTo>
                      <a:pt x="1218164" y="108631"/>
                      <a:pt x="965366" y="182234"/>
                      <a:pt x="674827" y="182234"/>
                    </a:cubicBezTo>
                    <a:cubicBezTo>
                      <a:pt x="384299" y="182257"/>
                      <a:pt x="131502" y="108631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22"/>
              <p:cNvSpPr/>
              <p:nvPr/>
            </p:nvSpPr>
            <p:spPr>
              <a:xfrm>
                <a:off x="5421172" y="4923872"/>
                <a:ext cx="1349654" cy="462137"/>
              </a:xfrm>
              <a:custGeom>
                <a:rect b="b" l="l" r="r" t="t"/>
                <a:pathLst>
                  <a:path extrusionOk="0" h="462137" w="1349654">
                    <a:moveTo>
                      <a:pt x="0" y="0"/>
                    </a:moveTo>
                    <a:lnTo>
                      <a:pt x="0" y="167970"/>
                    </a:lnTo>
                    <a:cubicBezTo>
                      <a:pt x="0" y="330447"/>
                      <a:pt x="302135" y="462138"/>
                      <a:pt x="674827" y="462138"/>
                    </a:cubicBezTo>
                    <a:cubicBezTo>
                      <a:pt x="1047531" y="462138"/>
                      <a:pt x="1349654" y="330447"/>
                      <a:pt x="1349654" y="167993"/>
                    </a:cubicBezTo>
                    <a:lnTo>
                      <a:pt x="1349654" y="0"/>
                    </a:lnTo>
                    <a:cubicBezTo>
                      <a:pt x="1197001" y="100995"/>
                      <a:pt x="954182" y="165535"/>
                      <a:pt x="674827" y="165535"/>
                    </a:cubicBezTo>
                    <a:cubicBezTo>
                      <a:pt x="395483" y="165535"/>
                      <a:pt x="152665" y="101018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22"/>
              <p:cNvSpPr/>
              <p:nvPr/>
            </p:nvSpPr>
            <p:spPr>
              <a:xfrm>
                <a:off x="5421172" y="3091586"/>
                <a:ext cx="1349654" cy="529483"/>
              </a:xfrm>
              <a:custGeom>
                <a:rect b="b" l="l" r="r" t="t"/>
                <a:pathLst>
                  <a:path extrusionOk="0" h="529483" w="1349654">
                    <a:moveTo>
                      <a:pt x="674827" y="0"/>
                    </a:moveTo>
                    <a:cubicBezTo>
                      <a:pt x="302123" y="0"/>
                      <a:pt x="0" y="118518"/>
                      <a:pt x="0" y="264742"/>
                    </a:cubicBezTo>
                    <a:cubicBezTo>
                      <a:pt x="0" y="410966"/>
                      <a:pt x="302135" y="529483"/>
                      <a:pt x="674827" y="529483"/>
                    </a:cubicBezTo>
                    <a:cubicBezTo>
                      <a:pt x="1047520" y="529483"/>
                      <a:pt x="1349654" y="410966"/>
                      <a:pt x="1349654" y="264742"/>
                    </a:cubicBezTo>
                    <a:cubicBezTo>
                      <a:pt x="1349654" y="118541"/>
                      <a:pt x="1047520" y="0"/>
                      <a:pt x="6748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22"/>
              <p:cNvSpPr/>
              <p:nvPr/>
            </p:nvSpPr>
            <p:spPr>
              <a:xfrm>
                <a:off x="4611368" y="1876908"/>
                <a:ext cx="404896" cy="404896"/>
              </a:xfrm>
              <a:custGeom>
                <a:rect b="b" l="l" r="r" t="t"/>
                <a:pathLst>
                  <a:path extrusionOk="0" h="404896" w="404896">
                    <a:moveTo>
                      <a:pt x="404896" y="202437"/>
                    </a:moveTo>
                    <a:cubicBezTo>
                      <a:pt x="404896" y="314256"/>
                      <a:pt x="314262" y="404896"/>
                      <a:pt x="202437" y="404896"/>
                    </a:cubicBezTo>
                    <a:cubicBezTo>
                      <a:pt x="90640" y="404896"/>
                      <a:pt x="0" y="314262"/>
                      <a:pt x="0" y="202437"/>
                    </a:cubicBezTo>
                    <a:cubicBezTo>
                      <a:pt x="0" y="90640"/>
                      <a:pt x="90634" y="0"/>
                      <a:pt x="202437" y="0"/>
                    </a:cubicBezTo>
                    <a:cubicBezTo>
                      <a:pt x="314256" y="0"/>
                      <a:pt x="404896" y="90634"/>
                      <a:pt x="404896" y="202437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22"/>
              <p:cNvSpPr/>
              <p:nvPr/>
            </p:nvSpPr>
            <p:spPr>
              <a:xfrm>
                <a:off x="4273972" y="1674437"/>
                <a:ext cx="1079734" cy="1079735"/>
              </a:xfrm>
              <a:custGeom>
                <a:rect b="b" l="l" r="r" t="t"/>
                <a:pathLst>
                  <a:path extrusionOk="0" h="1079735" w="1079734">
                    <a:moveTo>
                      <a:pt x="539867" y="0"/>
                    </a:moveTo>
                    <a:cubicBezTo>
                      <a:pt x="396678" y="0"/>
                      <a:pt x="259364" y="56881"/>
                      <a:pt x="158123" y="158123"/>
                    </a:cubicBezTo>
                    <a:cubicBezTo>
                      <a:pt x="56881" y="259364"/>
                      <a:pt x="0" y="396678"/>
                      <a:pt x="0" y="539867"/>
                    </a:cubicBezTo>
                    <a:cubicBezTo>
                      <a:pt x="0" y="683057"/>
                      <a:pt x="56881" y="820371"/>
                      <a:pt x="158123" y="921612"/>
                    </a:cubicBezTo>
                    <a:cubicBezTo>
                      <a:pt x="259364" y="1022854"/>
                      <a:pt x="396678" y="1079735"/>
                      <a:pt x="539867" y="1079735"/>
                    </a:cubicBezTo>
                    <a:cubicBezTo>
                      <a:pt x="683057" y="1079735"/>
                      <a:pt x="820371" y="1022854"/>
                      <a:pt x="921612" y="921612"/>
                    </a:cubicBezTo>
                    <a:cubicBezTo>
                      <a:pt x="1022854" y="820371"/>
                      <a:pt x="1079735" y="683057"/>
                      <a:pt x="1079735" y="539867"/>
                    </a:cubicBezTo>
                    <a:cubicBezTo>
                      <a:pt x="1079581" y="396747"/>
                      <a:pt x="1022631" y="259518"/>
                      <a:pt x="921435" y="158300"/>
                    </a:cubicBezTo>
                    <a:cubicBezTo>
                      <a:pt x="820217" y="57104"/>
                      <a:pt x="683011" y="154"/>
                      <a:pt x="539867" y="0"/>
                    </a:cubicBezTo>
                    <a:close/>
                    <a:moveTo>
                      <a:pt x="873189" y="769182"/>
                    </a:moveTo>
                    <a:lnTo>
                      <a:pt x="873189" y="769205"/>
                    </a:lnTo>
                    <a:cubicBezTo>
                      <a:pt x="863834" y="723485"/>
                      <a:pt x="838991" y="682428"/>
                      <a:pt x="802843" y="652939"/>
                    </a:cubicBezTo>
                    <a:cubicBezTo>
                      <a:pt x="766702" y="623449"/>
                      <a:pt x="721473" y="607327"/>
                      <a:pt x="674839" y="607327"/>
                    </a:cubicBezTo>
                    <a:lnTo>
                      <a:pt x="404896" y="607327"/>
                    </a:lnTo>
                    <a:cubicBezTo>
                      <a:pt x="358262" y="607327"/>
                      <a:pt x="313056" y="623449"/>
                      <a:pt x="276909" y="652939"/>
                    </a:cubicBezTo>
                    <a:cubicBezTo>
                      <a:pt x="240761" y="682428"/>
                      <a:pt x="215918" y="723485"/>
                      <a:pt x="206546" y="769205"/>
                    </a:cubicBezTo>
                    <a:cubicBezTo>
                      <a:pt x="150402" y="687766"/>
                      <a:pt x="125999" y="588599"/>
                      <a:pt x="137943" y="490421"/>
                    </a:cubicBezTo>
                    <a:cubicBezTo>
                      <a:pt x="149887" y="392215"/>
                      <a:pt x="197368" y="301804"/>
                      <a:pt x="271417" y="236218"/>
                    </a:cubicBezTo>
                    <a:cubicBezTo>
                      <a:pt x="345466" y="170633"/>
                      <a:pt x="440947" y="134440"/>
                      <a:pt x="539867" y="134440"/>
                    </a:cubicBezTo>
                    <a:cubicBezTo>
                      <a:pt x="638789" y="134440"/>
                      <a:pt x="734269" y="170627"/>
                      <a:pt x="808318" y="236218"/>
                    </a:cubicBezTo>
                    <a:cubicBezTo>
                      <a:pt x="882367" y="301809"/>
                      <a:pt x="929853" y="392220"/>
                      <a:pt x="941792" y="490421"/>
                    </a:cubicBezTo>
                    <a:cubicBezTo>
                      <a:pt x="953759" y="588605"/>
                      <a:pt x="929333" y="687766"/>
                      <a:pt x="873189" y="76920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22"/>
              <p:cNvSpPr/>
              <p:nvPr/>
            </p:nvSpPr>
            <p:spPr>
              <a:xfrm>
                <a:off x="6838304" y="4171298"/>
                <a:ext cx="1214683" cy="1349660"/>
              </a:xfrm>
              <a:custGeom>
                <a:rect b="b" l="l" r="r" t="t"/>
                <a:pathLst>
                  <a:path extrusionOk="0" h="1349660" w="1214683">
                    <a:moveTo>
                      <a:pt x="710334" y="89006"/>
                    </a:moveTo>
                    <a:lnTo>
                      <a:pt x="607350" y="0"/>
                    </a:lnTo>
                    <a:lnTo>
                      <a:pt x="504349" y="89006"/>
                    </a:lnTo>
                    <a:cubicBezTo>
                      <a:pt x="426905" y="155351"/>
                      <a:pt x="338545" y="207792"/>
                      <a:pt x="243224" y="243979"/>
                    </a:cubicBezTo>
                    <a:lnTo>
                      <a:pt x="0" y="337408"/>
                    </a:lnTo>
                    <a:lnTo>
                      <a:pt x="22791" y="524574"/>
                    </a:lnTo>
                    <a:cubicBezTo>
                      <a:pt x="47909" y="696093"/>
                      <a:pt x="112734" y="859370"/>
                      <a:pt x="212101" y="1001400"/>
                    </a:cubicBezTo>
                    <a:cubicBezTo>
                      <a:pt x="311468" y="1143429"/>
                      <a:pt x="442644" y="1260272"/>
                      <a:pt x="595183" y="1342648"/>
                    </a:cubicBezTo>
                    <a:lnTo>
                      <a:pt x="607350" y="1349660"/>
                    </a:lnTo>
                    <a:lnTo>
                      <a:pt x="619517" y="1342648"/>
                    </a:lnTo>
                    <a:lnTo>
                      <a:pt x="619494" y="1342648"/>
                    </a:lnTo>
                    <a:cubicBezTo>
                      <a:pt x="772034" y="1260272"/>
                      <a:pt x="903216" y="1143429"/>
                      <a:pt x="1002577" y="1001400"/>
                    </a:cubicBezTo>
                    <a:cubicBezTo>
                      <a:pt x="1101966" y="859370"/>
                      <a:pt x="1166769" y="696093"/>
                      <a:pt x="1191886" y="524574"/>
                    </a:cubicBezTo>
                    <a:lnTo>
                      <a:pt x="1214683" y="337408"/>
                    </a:lnTo>
                    <a:lnTo>
                      <a:pt x="971453" y="243979"/>
                    </a:lnTo>
                    <a:cubicBezTo>
                      <a:pt x="876127" y="207792"/>
                      <a:pt x="787767" y="155351"/>
                      <a:pt x="710334" y="89006"/>
                    </a:cubicBezTo>
                    <a:close/>
                    <a:moveTo>
                      <a:pt x="674816" y="728057"/>
                    </a:moveTo>
                    <a:lnTo>
                      <a:pt x="674816" y="944758"/>
                    </a:lnTo>
                    <a:lnTo>
                      <a:pt x="539867" y="944758"/>
                    </a:lnTo>
                    <a:lnTo>
                      <a:pt x="539867" y="728057"/>
                    </a:lnTo>
                    <a:cubicBezTo>
                      <a:pt x="492141" y="707226"/>
                      <a:pt x="456686" y="665529"/>
                      <a:pt x="443850" y="615054"/>
                    </a:cubicBezTo>
                    <a:cubicBezTo>
                      <a:pt x="431014" y="564602"/>
                      <a:pt x="442175" y="511024"/>
                      <a:pt x="474145" y="469905"/>
                    </a:cubicBezTo>
                    <a:cubicBezTo>
                      <a:pt x="506114" y="428785"/>
                      <a:pt x="555269" y="404742"/>
                      <a:pt x="607356" y="404742"/>
                    </a:cubicBezTo>
                    <a:cubicBezTo>
                      <a:pt x="659414" y="404742"/>
                      <a:pt x="708574" y="428785"/>
                      <a:pt x="740544" y="469905"/>
                    </a:cubicBezTo>
                    <a:cubicBezTo>
                      <a:pt x="772514" y="511024"/>
                      <a:pt x="783698" y="564602"/>
                      <a:pt x="770839" y="615054"/>
                    </a:cubicBezTo>
                    <a:cubicBezTo>
                      <a:pt x="758003" y="665529"/>
                      <a:pt x="722553" y="707231"/>
                      <a:pt x="674821" y="72805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8" name="Google Shape;1088;p22"/>
            <p:cNvGrpSpPr/>
            <p:nvPr/>
          </p:nvGrpSpPr>
          <p:grpSpPr>
            <a:xfrm>
              <a:off x="5908601" y="5058770"/>
              <a:ext cx="502203" cy="531401"/>
              <a:chOff x="4206602" y="1539506"/>
              <a:chExt cx="3778948" cy="3779026"/>
            </a:xfrm>
          </p:grpSpPr>
          <p:sp>
            <p:nvSpPr>
              <p:cNvPr id="1089" name="Google Shape;1089;p22"/>
              <p:cNvSpPr/>
              <p:nvPr/>
            </p:nvSpPr>
            <p:spPr>
              <a:xfrm>
                <a:off x="4206602" y="3024103"/>
                <a:ext cx="2294294" cy="2294429"/>
              </a:xfrm>
              <a:custGeom>
                <a:rect b="b" l="l" r="r" t="t"/>
                <a:pathLst>
                  <a:path extrusionOk="0" h="2294429" w="2294294">
                    <a:moveTo>
                      <a:pt x="2293734" y="955708"/>
                    </a:moveTo>
                    <a:cubicBezTo>
                      <a:pt x="2293734" y="955171"/>
                      <a:pt x="2293734" y="954771"/>
                      <a:pt x="2293865" y="954211"/>
                    </a:cubicBezTo>
                    <a:cubicBezTo>
                      <a:pt x="2293865" y="951108"/>
                      <a:pt x="2294294" y="948004"/>
                      <a:pt x="2294294" y="944770"/>
                    </a:cubicBezTo>
                    <a:cubicBezTo>
                      <a:pt x="2294294" y="941535"/>
                      <a:pt x="2293888" y="938432"/>
                      <a:pt x="2293757" y="935329"/>
                    </a:cubicBezTo>
                    <a:cubicBezTo>
                      <a:pt x="2293757" y="934791"/>
                      <a:pt x="2293757" y="934391"/>
                      <a:pt x="2293620" y="933831"/>
                    </a:cubicBezTo>
                    <a:cubicBezTo>
                      <a:pt x="2287796" y="417875"/>
                      <a:pt x="1866715" y="0"/>
                      <a:pt x="1349502" y="0"/>
                    </a:cubicBezTo>
                    <a:cubicBezTo>
                      <a:pt x="832317" y="0"/>
                      <a:pt x="411213" y="418001"/>
                      <a:pt x="405269" y="933831"/>
                    </a:cubicBezTo>
                    <a:lnTo>
                      <a:pt x="405269" y="935329"/>
                    </a:lnTo>
                    <a:cubicBezTo>
                      <a:pt x="405138" y="938432"/>
                      <a:pt x="404738" y="941535"/>
                      <a:pt x="404738" y="944770"/>
                    </a:cubicBezTo>
                    <a:cubicBezTo>
                      <a:pt x="404738" y="948004"/>
                      <a:pt x="405138" y="951108"/>
                      <a:pt x="405269" y="954348"/>
                    </a:cubicBezTo>
                    <a:lnTo>
                      <a:pt x="405269" y="955845"/>
                    </a:lnTo>
                    <a:cubicBezTo>
                      <a:pt x="406904" y="1093245"/>
                      <a:pt x="438336" y="1223359"/>
                      <a:pt x="492869" y="1340756"/>
                    </a:cubicBezTo>
                    <a:lnTo>
                      <a:pt x="95253" y="1738378"/>
                    </a:lnTo>
                    <a:cubicBezTo>
                      <a:pt x="-31751" y="1865376"/>
                      <a:pt x="-31751" y="2072145"/>
                      <a:pt x="95253" y="2199149"/>
                    </a:cubicBezTo>
                    <a:cubicBezTo>
                      <a:pt x="158833" y="2262729"/>
                      <a:pt x="242237" y="2294430"/>
                      <a:pt x="325636" y="2294430"/>
                    </a:cubicBezTo>
                    <a:cubicBezTo>
                      <a:pt x="409035" y="2294430"/>
                      <a:pt x="492463" y="2262706"/>
                      <a:pt x="556019" y="2199149"/>
                    </a:cubicBezTo>
                    <a:lnTo>
                      <a:pt x="953635" y="1801528"/>
                    </a:lnTo>
                    <a:cubicBezTo>
                      <a:pt x="1074141" y="1857410"/>
                      <a:pt x="1208044" y="1889533"/>
                      <a:pt x="1349490" y="1889533"/>
                    </a:cubicBezTo>
                    <a:cubicBezTo>
                      <a:pt x="1866675" y="1889533"/>
                      <a:pt x="2287779" y="1471693"/>
                      <a:pt x="2293665" y="955697"/>
                    </a:cubicBezTo>
                    <a:close/>
                    <a:moveTo>
                      <a:pt x="1349559" y="1619620"/>
                    </a:moveTo>
                    <a:cubicBezTo>
                      <a:pt x="1122679" y="1619620"/>
                      <a:pt x="922654" y="1506257"/>
                      <a:pt x="800250" y="1334024"/>
                    </a:cubicBezTo>
                    <a:cubicBezTo>
                      <a:pt x="971791" y="1431602"/>
                      <a:pt x="1158038" y="1484643"/>
                      <a:pt x="1349559" y="1484643"/>
                    </a:cubicBezTo>
                    <a:cubicBezTo>
                      <a:pt x="1541080" y="1484643"/>
                      <a:pt x="1727463" y="1431602"/>
                      <a:pt x="1898867" y="1334024"/>
                    </a:cubicBezTo>
                    <a:cubicBezTo>
                      <a:pt x="1776441" y="1506234"/>
                      <a:pt x="1576416" y="1619620"/>
                      <a:pt x="1349559" y="1619620"/>
                    </a:cubicBezTo>
                    <a:close/>
                    <a:moveTo>
                      <a:pt x="1349559" y="809804"/>
                    </a:moveTo>
                    <a:cubicBezTo>
                      <a:pt x="1423922" y="809804"/>
                      <a:pt x="1484530" y="870412"/>
                      <a:pt x="1484530" y="944775"/>
                    </a:cubicBezTo>
                    <a:cubicBezTo>
                      <a:pt x="1484530" y="1019139"/>
                      <a:pt x="1423922" y="1079746"/>
                      <a:pt x="1349559" y="1079746"/>
                    </a:cubicBezTo>
                    <a:cubicBezTo>
                      <a:pt x="1275195" y="1079746"/>
                      <a:pt x="1214588" y="1019139"/>
                      <a:pt x="1214588" y="944775"/>
                    </a:cubicBezTo>
                    <a:cubicBezTo>
                      <a:pt x="1214588" y="870389"/>
                      <a:pt x="1275178" y="809804"/>
                      <a:pt x="1349559" y="809804"/>
                    </a:cubicBezTo>
                    <a:close/>
                    <a:moveTo>
                      <a:pt x="1707215" y="758906"/>
                    </a:moveTo>
                    <a:cubicBezTo>
                      <a:pt x="1801290" y="803844"/>
                      <a:pt x="1890901" y="865931"/>
                      <a:pt x="1973231" y="944758"/>
                    </a:cubicBezTo>
                    <a:cubicBezTo>
                      <a:pt x="1890764" y="1023585"/>
                      <a:pt x="1801158" y="1085667"/>
                      <a:pt x="1707083" y="1130610"/>
                    </a:cubicBezTo>
                    <a:cubicBezTo>
                      <a:pt x="1736373" y="1074597"/>
                      <a:pt x="1754455" y="1012115"/>
                      <a:pt x="1754455" y="944758"/>
                    </a:cubicBezTo>
                    <a:cubicBezTo>
                      <a:pt x="1754455" y="877401"/>
                      <a:pt x="1736373" y="814919"/>
                      <a:pt x="1707215" y="758906"/>
                    </a:cubicBezTo>
                    <a:close/>
                    <a:moveTo>
                      <a:pt x="991868" y="1130604"/>
                    </a:moveTo>
                    <a:cubicBezTo>
                      <a:pt x="897948" y="1085667"/>
                      <a:pt x="808320" y="1023579"/>
                      <a:pt x="725852" y="944753"/>
                    </a:cubicBezTo>
                    <a:cubicBezTo>
                      <a:pt x="808320" y="865925"/>
                      <a:pt x="897925" y="803844"/>
                      <a:pt x="991868" y="759038"/>
                    </a:cubicBezTo>
                    <a:cubicBezTo>
                      <a:pt x="962733" y="814914"/>
                      <a:pt x="944628" y="877401"/>
                      <a:pt x="944628" y="944753"/>
                    </a:cubicBezTo>
                    <a:cubicBezTo>
                      <a:pt x="944628" y="1012104"/>
                      <a:pt x="962733" y="1074592"/>
                      <a:pt x="991868" y="1130604"/>
                    </a:cubicBezTo>
                    <a:close/>
                    <a:moveTo>
                      <a:pt x="1349547" y="269925"/>
                    </a:moveTo>
                    <a:cubicBezTo>
                      <a:pt x="1576427" y="269925"/>
                      <a:pt x="1776452" y="383288"/>
                      <a:pt x="1898856" y="555521"/>
                    </a:cubicBezTo>
                    <a:cubicBezTo>
                      <a:pt x="1727452" y="457920"/>
                      <a:pt x="1541046" y="404879"/>
                      <a:pt x="1349547" y="404879"/>
                    </a:cubicBezTo>
                    <a:cubicBezTo>
                      <a:pt x="1158026" y="404879"/>
                      <a:pt x="971774" y="457920"/>
                      <a:pt x="800239" y="555498"/>
                    </a:cubicBezTo>
                    <a:cubicBezTo>
                      <a:pt x="922642" y="383288"/>
                      <a:pt x="1122667" y="269925"/>
                      <a:pt x="1349547" y="269925"/>
                    </a:cubicBezTo>
                    <a:close/>
                    <a:moveTo>
                      <a:pt x="365253" y="2008143"/>
                    </a:moveTo>
                    <a:cubicBezTo>
                      <a:pt x="343399" y="2029865"/>
                      <a:pt x="308034" y="2029865"/>
                      <a:pt x="286157" y="2008143"/>
                    </a:cubicBezTo>
                    <a:cubicBezTo>
                      <a:pt x="264303" y="1986288"/>
                      <a:pt x="264303" y="1950924"/>
                      <a:pt x="286157" y="1929047"/>
                    </a:cubicBezTo>
                    <a:lnTo>
                      <a:pt x="644082" y="1571122"/>
                    </a:lnTo>
                    <a:cubicBezTo>
                      <a:pt x="668908" y="1599051"/>
                      <a:pt x="695225" y="1625369"/>
                      <a:pt x="723178" y="165021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22"/>
              <p:cNvSpPr/>
              <p:nvPr/>
            </p:nvSpPr>
            <p:spPr>
              <a:xfrm>
                <a:off x="6500867" y="1944414"/>
                <a:ext cx="269942" cy="539861"/>
              </a:xfrm>
              <a:custGeom>
                <a:rect b="b" l="l" r="r" t="t"/>
                <a:pathLst>
                  <a:path extrusionOk="0" h="539861" w="269942">
                    <a:moveTo>
                      <a:pt x="134971" y="0"/>
                    </a:moveTo>
                    <a:cubicBezTo>
                      <a:pt x="60339" y="0"/>
                      <a:pt x="0" y="60453"/>
                      <a:pt x="0" y="134971"/>
                    </a:cubicBezTo>
                    <a:lnTo>
                      <a:pt x="0" y="404891"/>
                    </a:lnTo>
                    <a:cubicBezTo>
                      <a:pt x="0" y="479386"/>
                      <a:pt x="60322" y="539862"/>
                      <a:pt x="134971" y="539862"/>
                    </a:cubicBezTo>
                    <a:cubicBezTo>
                      <a:pt x="209603" y="539862"/>
                      <a:pt x="269942" y="479408"/>
                      <a:pt x="269942" y="404891"/>
                    </a:cubicBezTo>
                    <a:lnTo>
                      <a:pt x="269942" y="134948"/>
                    </a:lnTo>
                    <a:cubicBezTo>
                      <a:pt x="269942" y="60453"/>
                      <a:pt x="209620" y="0"/>
                      <a:pt x="1349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22"/>
              <p:cNvSpPr/>
              <p:nvPr/>
            </p:nvSpPr>
            <p:spPr>
              <a:xfrm>
                <a:off x="6905775" y="1944414"/>
                <a:ext cx="269942" cy="539861"/>
              </a:xfrm>
              <a:custGeom>
                <a:rect b="b" l="l" r="r" t="t"/>
                <a:pathLst>
                  <a:path extrusionOk="0" h="539861" w="269942">
                    <a:moveTo>
                      <a:pt x="134971" y="0"/>
                    </a:moveTo>
                    <a:cubicBezTo>
                      <a:pt x="60339" y="0"/>
                      <a:pt x="0" y="60453"/>
                      <a:pt x="0" y="134971"/>
                    </a:cubicBezTo>
                    <a:lnTo>
                      <a:pt x="0" y="404891"/>
                    </a:lnTo>
                    <a:cubicBezTo>
                      <a:pt x="0" y="479386"/>
                      <a:pt x="60322" y="539862"/>
                      <a:pt x="134971" y="539862"/>
                    </a:cubicBezTo>
                    <a:cubicBezTo>
                      <a:pt x="209603" y="539862"/>
                      <a:pt x="269942" y="479408"/>
                      <a:pt x="269942" y="404891"/>
                    </a:cubicBezTo>
                    <a:lnTo>
                      <a:pt x="269942" y="134948"/>
                    </a:lnTo>
                    <a:cubicBezTo>
                      <a:pt x="269942" y="60453"/>
                      <a:pt x="209621" y="0"/>
                      <a:pt x="1349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22"/>
              <p:cNvSpPr/>
              <p:nvPr/>
            </p:nvSpPr>
            <p:spPr>
              <a:xfrm>
                <a:off x="7310683" y="1944414"/>
                <a:ext cx="269942" cy="539861"/>
              </a:xfrm>
              <a:custGeom>
                <a:rect b="b" l="l" r="r" t="t"/>
                <a:pathLst>
                  <a:path extrusionOk="0" h="539861" w="269942">
                    <a:moveTo>
                      <a:pt x="134971" y="0"/>
                    </a:moveTo>
                    <a:cubicBezTo>
                      <a:pt x="60339" y="0"/>
                      <a:pt x="0" y="60453"/>
                      <a:pt x="0" y="134971"/>
                    </a:cubicBezTo>
                    <a:lnTo>
                      <a:pt x="0" y="404891"/>
                    </a:lnTo>
                    <a:cubicBezTo>
                      <a:pt x="0" y="479386"/>
                      <a:pt x="60322" y="539862"/>
                      <a:pt x="134971" y="539862"/>
                    </a:cubicBezTo>
                    <a:cubicBezTo>
                      <a:pt x="209603" y="539862"/>
                      <a:pt x="269942" y="479408"/>
                      <a:pt x="269942" y="404891"/>
                    </a:cubicBezTo>
                    <a:lnTo>
                      <a:pt x="269919" y="134948"/>
                    </a:lnTo>
                    <a:cubicBezTo>
                      <a:pt x="269919" y="60453"/>
                      <a:pt x="209598" y="0"/>
                      <a:pt x="13497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22"/>
              <p:cNvSpPr/>
              <p:nvPr/>
            </p:nvSpPr>
            <p:spPr>
              <a:xfrm>
                <a:off x="6500867" y="3024126"/>
                <a:ext cx="269942" cy="539861"/>
              </a:xfrm>
              <a:custGeom>
                <a:rect b="b" l="l" r="r" t="t"/>
                <a:pathLst>
                  <a:path extrusionOk="0" h="539861" w="269942">
                    <a:moveTo>
                      <a:pt x="134971" y="539862"/>
                    </a:moveTo>
                    <a:cubicBezTo>
                      <a:pt x="209603" y="539862"/>
                      <a:pt x="269942" y="479408"/>
                      <a:pt x="269942" y="404891"/>
                    </a:cubicBezTo>
                    <a:lnTo>
                      <a:pt x="269942" y="134971"/>
                    </a:lnTo>
                    <a:cubicBezTo>
                      <a:pt x="269942" y="60476"/>
                      <a:pt x="209620" y="0"/>
                      <a:pt x="134971" y="0"/>
                    </a:cubicBezTo>
                    <a:cubicBezTo>
                      <a:pt x="60339" y="0"/>
                      <a:pt x="0" y="60453"/>
                      <a:pt x="0" y="134971"/>
                    </a:cubicBezTo>
                    <a:lnTo>
                      <a:pt x="0" y="404891"/>
                    </a:lnTo>
                    <a:cubicBezTo>
                      <a:pt x="23" y="479408"/>
                      <a:pt x="60344" y="539862"/>
                      <a:pt x="134971" y="53986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22"/>
              <p:cNvSpPr/>
              <p:nvPr/>
            </p:nvSpPr>
            <p:spPr>
              <a:xfrm>
                <a:off x="6905792" y="3024109"/>
                <a:ext cx="269942" cy="539861"/>
              </a:xfrm>
              <a:custGeom>
                <a:rect b="b" l="l" r="r" t="t"/>
                <a:pathLst>
                  <a:path extrusionOk="0" h="539861" w="269942">
                    <a:moveTo>
                      <a:pt x="269942" y="404891"/>
                    </a:moveTo>
                    <a:lnTo>
                      <a:pt x="269942" y="134971"/>
                    </a:lnTo>
                    <a:cubicBezTo>
                      <a:pt x="269942" y="60476"/>
                      <a:pt x="209621" y="0"/>
                      <a:pt x="134971" y="0"/>
                    </a:cubicBezTo>
                    <a:cubicBezTo>
                      <a:pt x="60339" y="0"/>
                      <a:pt x="0" y="60453"/>
                      <a:pt x="0" y="134971"/>
                    </a:cubicBezTo>
                    <a:lnTo>
                      <a:pt x="0" y="404891"/>
                    </a:lnTo>
                    <a:cubicBezTo>
                      <a:pt x="0" y="479385"/>
                      <a:pt x="60322" y="539862"/>
                      <a:pt x="134971" y="539862"/>
                    </a:cubicBezTo>
                    <a:cubicBezTo>
                      <a:pt x="209621" y="539862"/>
                      <a:pt x="269942" y="479408"/>
                      <a:pt x="269942" y="4048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22"/>
              <p:cNvSpPr/>
              <p:nvPr/>
            </p:nvSpPr>
            <p:spPr>
              <a:xfrm>
                <a:off x="7310700" y="3024109"/>
                <a:ext cx="269942" cy="539861"/>
              </a:xfrm>
              <a:custGeom>
                <a:rect b="b" l="l" r="r" t="t"/>
                <a:pathLst>
                  <a:path extrusionOk="0" h="539861" w="269942">
                    <a:moveTo>
                      <a:pt x="269942" y="404891"/>
                    </a:moveTo>
                    <a:lnTo>
                      <a:pt x="269942" y="134971"/>
                    </a:lnTo>
                    <a:cubicBezTo>
                      <a:pt x="269942" y="60476"/>
                      <a:pt x="209620" y="0"/>
                      <a:pt x="134971" y="0"/>
                    </a:cubicBezTo>
                    <a:cubicBezTo>
                      <a:pt x="60339" y="0"/>
                      <a:pt x="0" y="60453"/>
                      <a:pt x="0" y="134971"/>
                    </a:cubicBezTo>
                    <a:lnTo>
                      <a:pt x="0" y="404891"/>
                    </a:lnTo>
                    <a:cubicBezTo>
                      <a:pt x="0" y="479385"/>
                      <a:pt x="60322" y="539862"/>
                      <a:pt x="134971" y="539862"/>
                    </a:cubicBezTo>
                    <a:cubicBezTo>
                      <a:pt x="209620" y="539862"/>
                      <a:pt x="269942" y="479408"/>
                      <a:pt x="269942" y="4048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22"/>
              <p:cNvSpPr/>
              <p:nvPr/>
            </p:nvSpPr>
            <p:spPr>
              <a:xfrm>
                <a:off x="6500907" y="4103844"/>
                <a:ext cx="269942" cy="539861"/>
              </a:xfrm>
              <a:custGeom>
                <a:rect b="b" l="l" r="r" t="t"/>
                <a:pathLst>
                  <a:path extrusionOk="0" h="539861" w="269942">
                    <a:moveTo>
                      <a:pt x="0" y="404891"/>
                    </a:moveTo>
                    <a:cubicBezTo>
                      <a:pt x="0" y="479386"/>
                      <a:pt x="60322" y="539862"/>
                      <a:pt x="134971" y="539862"/>
                    </a:cubicBezTo>
                    <a:cubicBezTo>
                      <a:pt x="209603" y="539862"/>
                      <a:pt x="269942" y="479408"/>
                      <a:pt x="269942" y="404891"/>
                    </a:cubicBezTo>
                    <a:lnTo>
                      <a:pt x="269942" y="134971"/>
                    </a:lnTo>
                    <a:cubicBezTo>
                      <a:pt x="269942" y="60476"/>
                      <a:pt x="209621" y="0"/>
                      <a:pt x="134971" y="0"/>
                    </a:cubicBezTo>
                    <a:cubicBezTo>
                      <a:pt x="60339" y="0"/>
                      <a:pt x="0" y="60453"/>
                      <a:pt x="0" y="1349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22"/>
              <p:cNvSpPr/>
              <p:nvPr/>
            </p:nvSpPr>
            <p:spPr>
              <a:xfrm>
                <a:off x="6905792" y="4103844"/>
                <a:ext cx="269942" cy="539861"/>
              </a:xfrm>
              <a:custGeom>
                <a:rect b="b" l="l" r="r" t="t"/>
                <a:pathLst>
                  <a:path extrusionOk="0" h="539861" w="269942">
                    <a:moveTo>
                      <a:pt x="269942" y="404891"/>
                    </a:moveTo>
                    <a:lnTo>
                      <a:pt x="269942" y="134971"/>
                    </a:lnTo>
                    <a:cubicBezTo>
                      <a:pt x="269942" y="60476"/>
                      <a:pt x="209621" y="0"/>
                      <a:pt x="134971" y="0"/>
                    </a:cubicBezTo>
                    <a:cubicBezTo>
                      <a:pt x="60339" y="0"/>
                      <a:pt x="0" y="60453"/>
                      <a:pt x="0" y="134971"/>
                    </a:cubicBezTo>
                    <a:lnTo>
                      <a:pt x="0" y="404891"/>
                    </a:lnTo>
                    <a:cubicBezTo>
                      <a:pt x="0" y="479386"/>
                      <a:pt x="60322" y="539862"/>
                      <a:pt x="134971" y="539862"/>
                    </a:cubicBezTo>
                    <a:cubicBezTo>
                      <a:pt x="209621" y="539862"/>
                      <a:pt x="269942" y="479386"/>
                      <a:pt x="269942" y="4048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22"/>
              <p:cNvSpPr/>
              <p:nvPr/>
            </p:nvSpPr>
            <p:spPr>
              <a:xfrm>
                <a:off x="7310700" y="4103844"/>
                <a:ext cx="269942" cy="539861"/>
              </a:xfrm>
              <a:custGeom>
                <a:rect b="b" l="l" r="r" t="t"/>
                <a:pathLst>
                  <a:path extrusionOk="0" h="539861" w="269942">
                    <a:moveTo>
                      <a:pt x="269942" y="404891"/>
                    </a:moveTo>
                    <a:lnTo>
                      <a:pt x="269942" y="134971"/>
                    </a:lnTo>
                    <a:cubicBezTo>
                      <a:pt x="269942" y="60476"/>
                      <a:pt x="209620" y="0"/>
                      <a:pt x="134971" y="0"/>
                    </a:cubicBezTo>
                    <a:cubicBezTo>
                      <a:pt x="60339" y="0"/>
                      <a:pt x="0" y="60453"/>
                      <a:pt x="0" y="134971"/>
                    </a:cubicBezTo>
                    <a:lnTo>
                      <a:pt x="0" y="404891"/>
                    </a:lnTo>
                    <a:cubicBezTo>
                      <a:pt x="0" y="479386"/>
                      <a:pt x="60322" y="539862"/>
                      <a:pt x="134971" y="539862"/>
                    </a:cubicBezTo>
                    <a:cubicBezTo>
                      <a:pt x="209620" y="539862"/>
                      <a:pt x="269942" y="479386"/>
                      <a:pt x="269942" y="4048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22"/>
              <p:cNvSpPr/>
              <p:nvPr/>
            </p:nvSpPr>
            <p:spPr>
              <a:xfrm>
                <a:off x="5286253" y="1539506"/>
                <a:ext cx="2699297" cy="3509181"/>
              </a:xfrm>
              <a:custGeom>
                <a:rect b="b" l="l" r="r" t="t"/>
                <a:pathLst>
                  <a:path extrusionOk="0" h="3509181" w="2699297">
                    <a:moveTo>
                      <a:pt x="2294390" y="0"/>
                    </a:moveTo>
                    <a:lnTo>
                      <a:pt x="404896" y="0"/>
                    </a:lnTo>
                    <a:cubicBezTo>
                      <a:pt x="181657" y="0"/>
                      <a:pt x="0" y="181674"/>
                      <a:pt x="0" y="404896"/>
                    </a:cubicBezTo>
                    <a:lnTo>
                      <a:pt x="0" y="1214712"/>
                    </a:lnTo>
                    <a:cubicBezTo>
                      <a:pt x="0" y="1289207"/>
                      <a:pt x="60453" y="1349683"/>
                      <a:pt x="134971" y="1349683"/>
                    </a:cubicBezTo>
                    <a:lnTo>
                      <a:pt x="2429372" y="1349683"/>
                    </a:lnTo>
                    <a:lnTo>
                      <a:pt x="2429372" y="2159499"/>
                    </a:lnTo>
                    <a:lnTo>
                      <a:pt x="1484625" y="2159499"/>
                    </a:lnTo>
                    <a:cubicBezTo>
                      <a:pt x="1409994" y="2159499"/>
                      <a:pt x="1349654" y="2219952"/>
                      <a:pt x="1349654" y="2294470"/>
                    </a:cubicBezTo>
                    <a:cubicBezTo>
                      <a:pt x="1349654" y="2368965"/>
                      <a:pt x="1409976" y="2429441"/>
                      <a:pt x="1484625" y="2429441"/>
                    </a:cubicBezTo>
                    <a:lnTo>
                      <a:pt x="2429372" y="2429441"/>
                    </a:lnTo>
                    <a:lnTo>
                      <a:pt x="2429372" y="3104268"/>
                    </a:lnTo>
                    <a:cubicBezTo>
                      <a:pt x="2429372" y="3178632"/>
                      <a:pt x="2368919" y="3239239"/>
                      <a:pt x="2294401" y="3239239"/>
                    </a:cubicBezTo>
                    <a:lnTo>
                      <a:pt x="944747" y="3239239"/>
                    </a:lnTo>
                    <a:cubicBezTo>
                      <a:pt x="870251" y="3239239"/>
                      <a:pt x="809775" y="3299693"/>
                      <a:pt x="809775" y="3374211"/>
                    </a:cubicBezTo>
                    <a:cubicBezTo>
                      <a:pt x="809775" y="3448705"/>
                      <a:pt x="870229" y="3509181"/>
                      <a:pt x="944747" y="3509181"/>
                    </a:cubicBezTo>
                    <a:lnTo>
                      <a:pt x="2294401" y="3509181"/>
                    </a:lnTo>
                    <a:cubicBezTo>
                      <a:pt x="2517640" y="3509181"/>
                      <a:pt x="2699297" y="3327507"/>
                      <a:pt x="2699297" y="3104285"/>
                    </a:cubicBezTo>
                    <a:lnTo>
                      <a:pt x="2699297" y="404976"/>
                    </a:lnTo>
                    <a:cubicBezTo>
                      <a:pt x="2699297" y="181737"/>
                      <a:pt x="2517646" y="57"/>
                      <a:pt x="2294401" y="57"/>
                    </a:cubicBezTo>
                    <a:close/>
                    <a:moveTo>
                      <a:pt x="269908" y="1079735"/>
                    </a:moveTo>
                    <a:lnTo>
                      <a:pt x="269908" y="404908"/>
                    </a:lnTo>
                    <a:cubicBezTo>
                      <a:pt x="269908" y="330544"/>
                      <a:pt x="330516" y="269937"/>
                      <a:pt x="404879" y="269937"/>
                    </a:cubicBezTo>
                    <a:lnTo>
                      <a:pt x="2294372" y="269937"/>
                    </a:lnTo>
                    <a:cubicBezTo>
                      <a:pt x="2368868" y="269937"/>
                      <a:pt x="2429344" y="330544"/>
                      <a:pt x="2429344" y="404908"/>
                    </a:cubicBezTo>
                    <a:lnTo>
                      <a:pt x="2429344" y="10797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0" name="Google Shape;1100;p22"/>
            <p:cNvGrpSpPr/>
            <p:nvPr/>
          </p:nvGrpSpPr>
          <p:grpSpPr>
            <a:xfrm>
              <a:off x="5452423" y="3440888"/>
              <a:ext cx="382477" cy="390396"/>
              <a:chOff x="2877786" y="6129769"/>
              <a:chExt cx="517441" cy="517440"/>
            </a:xfrm>
          </p:grpSpPr>
          <p:sp>
            <p:nvSpPr>
              <p:cNvPr id="1101" name="Google Shape;1101;p22"/>
              <p:cNvSpPr/>
              <p:nvPr/>
            </p:nvSpPr>
            <p:spPr>
              <a:xfrm>
                <a:off x="2877791" y="6129771"/>
                <a:ext cx="388080" cy="110882"/>
              </a:xfrm>
              <a:custGeom>
                <a:rect b="b" l="l" r="r" t="t"/>
                <a:pathLst>
                  <a:path extrusionOk="0" h="110882" w="388080">
                    <a:moveTo>
                      <a:pt x="55443" y="110880"/>
                    </a:moveTo>
                    <a:cubicBezTo>
                      <a:pt x="79506" y="110880"/>
                      <a:pt x="99833" y="95377"/>
                      <a:pt x="107484" y="73922"/>
                    </a:cubicBezTo>
                    <a:lnTo>
                      <a:pt x="324991" y="73922"/>
                    </a:lnTo>
                    <a:lnTo>
                      <a:pt x="319578" y="79336"/>
                    </a:lnTo>
                    <a:cubicBezTo>
                      <a:pt x="312352" y="86561"/>
                      <a:pt x="312352" y="98241"/>
                      <a:pt x="319578" y="105468"/>
                    </a:cubicBezTo>
                    <a:cubicBezTo>
                      <a:pt x="323179" y="109069"/>
                      <a:pt x="327910" y="110881"/>
                      <a:pt x="332639" y="110881"/>
                    </a:cubicBezTo>
                    <a:cubicBezTo>
                      <a:pt x="337370" y="110881"/>
                      <a:pt x="342099" y="109072"/>
                      <a:pt x="345703" y="105468"/>
                    </a:cubicBezTo>
                    <a:lnTo>
                      <a:pt x="382661" y="68509"/>
                    </a:lnTo>
                    <a:cubicBezTo>
                      <a:pt x="389886" y="61284"/>
                      <a:pt x="389886" y="49604"/>
                      <a:pt x="382661" y="42377"/>
                    </a:cubicBezTo>
                    <a:lnTo>
                      <a:pt x="345703" y="5419"/>
                    </a:lnTo>
                    <a:cubicBezTo>
                      <a:pt x="338477" y="-1806"/>
                      <a:pt x="326797" y="-1806"/>
                      <a:pt x="319571" y="5419"/>
                    </a:cubicBezTo>
                    <a:cubicBezTo>
                      <a:pt x="312344" y="12645"/>
                      <a:pt x="312345" y="24325"/>
                      <a:pt x="319571" y="31551"/>
                    </a:cubicBezTo>
                    <a:lnTo>
                      <a:pt x="324987" y="36962"/>
                    </a:lnTo>
                    <a:lnTo>
                      <a:pt x="107480" y="36962"/>
                    </a:lnTo>
                    <a:cubicBezTo>
                      <a:pt x="99829" y="15507"/>
                      <a:pt x="79502" y="0"/>
                      <a:pt x="55443" y="0"/>
                    </a:cubicBezTo>
                    <a:cubicBezTo>
                      <a:pt x="24876" y="0"/>
                      <a:pt x="0" y="24876"/>
                      <a:pt x="0" y="55443"/>
                    </a:cubicBezTo>
                    <a:cubicBezTo>
                      <a:pt x="0" y="86007"/>
                      <a:pt x="24875" y="110883"/>
                      <a:pt x="55443" y="110883"/>
                    </a:cubicBezTo>
                    <a:close/>
                    <a:moveTo>
                      <a:pt x="55443" y="36960"/>
                    </a:moveTo>
                    <a:cubicBezTo>
                      <a:pt x="65643" y="36960"/>
                      <a:pt x="73924" y="45238"/>
                      <a:pt x="73924" y="55441"/>
                    </a:cubicBezTo>
                    <a:cubicBezTo>
                      <a:pt x="73921" y="65641"/>
                      <a:pt x="65643" y="73918"/>
                      <a:pt x="55443" y="73918"/>
                    </a:cubicBezTo>
                    <a:cubicBezTo>
                      <a:pt x="45240" y="73918"/>
                      <a:pt x="36963" y="65641"/>
                      <a:pt x="36963" y="55441"/>
                    </a:cubicBezTo>
                    <a:cubicBezTo>
                      <a:pt x="36963" y="45238"/>
                      <a:pt x="45240" y="36960"/>
                      <a:pt x="55443" y="3696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22"/>
              <p:cNvSpPr/>
              <p:nvPr/>
            </p:nvSpPr>
            <p:spPr>
              <a:xfrm>
                <a:off x="3191943" y="6425443"/>
                <a:ext cx="203284" cy="110884"/>
              </a:xfrm>
              <a:custGeom>
                <a:rect b="b" l="l" r="r" t="t"/>
                <a:pathLst>
                  <a:path extrusionOk="0" h="110884" w="203284">
                    <a:moveTo>
                      <a:pt x="147846" y="6"/>
                    </a:moveTo>
                    <a:cubicBezTo>
                      <a:pt x="123545" y="6"/>
                      <a:pt x="103087" y="15825"/>
                      <a:pt x="95604" y="37613"/>
                    </a:cubicBezTo>
                    <a:cubicBezTo>
                      <a:pt x="94531" y="37408"/>
                      <a:pt x="93553" y="36965"/>
                      <a:pt x="92407" y="36965"/>
                    </a:cubicBezTo>
                    <a:lnTo>
                      <a:pt x="63096" y="36965"/>
                    </a:lnTo>
                    <a:lnTo>
                      <a:pt x="68509" y="31552"/>
                    </a:lnTo>
                    <a:cubicBezTo>
                      <a:pt x="75736" y="24325"/>
                      <a:pt x="75736" y="12646"/>
                      <a:pt x="68509" y="5420"/>
                    </a:cubicBezTo>
                    <a:cubicBezTo>
                      <a:pt x="61284" y="-1807"/>
                      <a:pt x="49604" y="-1807"/>
                      <a:pt x="42377" y="5420"/>
                    </a:cubicBezTo>
                    <a:lnTo>
                      <a:pt x="5419" y="42378"/>
                    </a:lnTo>
                    <a:cubicBezTo>
                      <a:pt x="-1806" y="49604"/>
                      <a:pt x="-1806" y="61284"/>
                      <a:pt x="5419" y="68510"/>
                    </a:cubicBezTo>
                    <a:lnTo>
                      <a:pt x="42377" y="105468"/>
                    </a:lnTo>
                    <a:cubicBezTo>
                      <a:pt x="45984" y="109075"/>
                      <a:pt x="50716" y="110885"/>
                      <a:pt x="55448" y="110885"/>
                    </a:cubicBezTo>
                    <a:cubicBezTo>
                      <a:pt x="60180" y="110885"/>
                      <a:pt x="64908" y="109075"/>
                      <a:pt x="68512" y="105471"/>
                    </a:cubicBezTo>
                    <a:cubicBezTo>
                      <a:pt x="75738" y="98245"/>
                      <a:pt x="75738" y="86566"/>
                      <a:pt x="68512" y="79339"/>
                    </a:cubicBezTo>
                    <a:lnTo>
                      <a:pt x="63098" y="73926"/>
                    </a:lnTo>
                    <a:lnTo>
                      <a:pt x="92406" y="73926"/>
                    </a:lnTo>
                    <a:cubicBezTo>
                      <a:pt x="93552" y="73926"/>
                      <a:pt x="94530" y="73482"/>
                      <a:pt x="95603" y="73278"/>
                    </a:cubicBezTo>
                    <a:cubicBezTo>
                      <a:pt x="103089" y="95066"/>
                      <a:pt x="123544" y="110885"/>
                      <a:pt x="147845" y="110885"/>
                    </a:cubicBezTo>
                    <a:cubicBezTo>
                      <a:pt x="178412" y="110885"/>
                      <a:pt x="203285" y="86009"/>
                      <a:pt x="203285" y="55445"/>
                    </a:cubicBezTo>
                    <a:cubicBezTo>
                      <a:pt x="203285" y="24879"/>
                      <a:pt x="178413" y="6"/>
                      <a:pt x="147845" y="6"/>
                    </a:cubicBezTo>
                    <a:close/>
                    <a:moveTo>
                      <a:pt x="147846" y="73927"/>
                    </a:moveTo>
                    <a:cubicBezTo>
                      <a:pt x="137646" y="73927"/>
                      <a:pt x="129366" y="65649"/>
                      <a:pt x="129366" y="55446"/>
                    </a:cubicBezTo>
                    <a:cubicBezTo>
                      <a:pt x="129366" y="45246"/>
                      <a:pt x="137643" y="36965"/>
                      <a:pt x="147846" y="36965"/>
                    </a:cubicBezTo>
                    <a:cubicBezTo>
                      <a:pt x="158046" y="36965"/>
                      <a:pt x="166327" y="45243"/>
                      <a:pt x="166327" y="55446"/>
                    </a:cubicBezTo>
                    <a:cubicBezTo>
                      <a:pt x="166327" y="65646"/>
                      <a:pt x="158049" y="73927"/>
                      <a:pt x="147846" y="739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22"/>
              <p:cNvSpPr/>
              <p:nvPr/>
            </p:nvSpPr>
            <p:spPr>
              <a:xfrm>
                <a:off x="3044108" y="6370011"/>
                <a:ext cx="36961" cy="73919"/>
              </a:xfrm>
              <a:custGeom>
                <a:rect b="b" l="l" r="r" t="t"/>
                <a:pathLst>
                  <a:path extrusionOk="0" h="73919" w="36961">
                    <a:moveTo>
                      <a:pt x="0" y="18481"/>
                    </a:moveTo>
                    <a:lnTo>
                      <a:pt x="0" y="55439"/>
                    </a:lnTo>
                    <a:cubicBezTo>
                      <a:pt x="0" y="65658"/>
                      <a:pt x="8259" y="73919"/>
                      <a:pt x="18481" y="73919"/>
                    </a:cubicBezTo>
                    <a:cubicBezTo>
                      <a:pt x="28699" y="73919"/>
                      <a:pt x="36961" y="65660"/>
                      <a:pt x="36961" y="55439"/>
                    </a:cubicBezTo>
                    <a:lnTo>
                      <a:pt x="36961" y="18481"/>
                    </a:lnTo>
                    <a:cubicBezTo>
                      <a:pt x="36961" y="8262"/>
                      <a:pt x="28702" y="0"/>
                      <a:pt x="18481" y="0"/>
                    </a:cubicBezTo>
                    <a:cubicBezTo>
                      <a:pt x="8259" y="3"/>
                      <a:pt x="0" y="8263"/>
                      <a:pt x="0" y="184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22"/>
              <p:cNvSpPr/>
              <p:nvPr/>
            </p:nvSpPr>
            <p:spPr>
              <a:xfrm>
                <a:off x="3099549" y="6370011"/>
                <a:ext cx="36961" cy="73919"/>
              </a:xfrm>
              <a:custGeom>
                <a:rect b="b" l="l" r="r" t="t"/>
                <a:pathLst>
                  <a:path extrusionOk="0" h="73919" w="36961">
                    <a:moveTo>
                      <a:pt x="0" y="18481"/>
                    </a:moveTo>
                    <a:lnTo>
                      <a:pt x="0" y="55439"/>
                    </a:lnTo>
                    <a:cubicBezTo>
                      <a:pt x="0" y="65658"/>
                      <a:pt x="8259" y="73919"/>
                      <a:pt x="18481" y="73919"/>
                    </a:cubicBezTo>
                    <a:cubicBezTo>
                      <a:pt x="28699" y="73919"/>
                      <a:pt x="36961" y="65660"/>
                      <a:pt x="36961" y="55439"/>
                    </a:cubicBezTo>
                    <a:lnTo>
                      <a:pt x="36961" y="18481"/>
                    </a:lnTo>
                    <a:cubicBezTo>
                      <a:pt x="36961" y="8262"/>
                      <a:pt x="28702" y="0"/>
                      <a:pt x="18481" y="0"/>
                    </a:cubicBezTo>
                    <a:cubicBezTo>
                      <a:pt x="8259" y="3"/>
                      <a:pt x="0" y="8263"/>
                      <a:pt x="0" y="184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22"/>
              <p:cNvSpPr/>
              <p:nvPr/>
            </p:nvSpPr>
            <p:spPr>
              <a:xfrm>
                <a:off x="3154987" y="6370011"/>
                <a:ext cx="36961" cy="73919"/>
              </a:xfrm>
              <a:custGeom>
                <a:rect b="b" l="l" r="r" t="t"/>
                <a:pathLst>
                  <a:path extrusionOk="0" h="73919" w="36961">
                    <a:moveTo>
                      <a:pt x="36961" y="18481"/>
                    </a:moveTo>
                    <a:cubicBezTo>
                      <a:pt x="36961" y="8262"/>
                      <a:pt x="28702" y="0"/>
                      <a:pt x="18481" y="0"/>
                    </a:cubicBezTo>
                    <a:cubicBezTo>
                      <a:pt x="8262" y="0"/>
                      <a:pt x="0" y="8259"/>
                      <a:pt x="0" y="18481"/>
                    </a:cubicBezTo>
                    <a:lnTo>
                      <a:pt x="0" y="55439"/>
                    </a:lnTo>
                    <a:cubicBezTo>
                      <a:pt x="0" y="65658"/>
                      <a:pt x="8259" y="73919"/>
                      <a:pt x="18481" y="73919"/>
                    </a:cubicBezTo>
                    <a:cubicBezTo>
                      <a:pt x="28699" y="73919"/>
                      <a:pt x="36961" y="65660"/>
                      <a:pt x="36961" y="5543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22"/>
              <p:cNvSpPr/>
              <p:nvPr/>
            </p:nvSpPr>
            <p:spPr>
              <a:xfrm>
                <a:off x="3044108" y="6517851"/>
                <a:ext cx="36961" cy="73919"/>
              </a:xfrm>
              <a:custGeom>
                <a:rect b="b" l="l" r="r" t="t"/>
                <a:pathLst>
                  <a:path extrusionOk="0" h="73919" w="36961">
                    <a:moveTo>
                      <a:pt x="0" y="18481"/>
                    </a:moveTo>
                    <a:lnTo>
                      <a:pt x="0" y="55439"/>
                    </a:lnTo>
                    <a:cubicBezTo>
                      <a:pt x="0" y="65658"/>
                      <a:pt x="8259" y="73919"/>
                      <a:pt x="18481" y="73919"/>
                    </a:cubicBezTo>
                    <a:cubicBezTo>
                      <a:pt x="28699" y="73919"/>
                      <a:pt x="36961" y="65660"/>
                      <a:pt x="36961" y="55439"/>
                    </a:cubicBezTo>
                    <a:lnTo>
                      <a:pt x="36961" y="18481"/>
                    </a:lnTo>
                    <a:cubicBezTo>
                      <a:pt x="36961" y="8262"/>
                      <a:pt x="28702" y="0"/>
                      <a:pt x="18481" y="0"/>
                    </a:cubicBezTo>
                    <a:cubicBezTo>
                      <a:pt x="8259" y="0"/>
                      <a:pt x="0" y="8263"/>
                      <a:pt x="0" y="184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22"/>
              <p:cNvSpPr/>
              <p:nvPr/>
            </p:nvSpPr>
            <p:spPr>
              <a:xfrm>
                <a:off x="3099549" y="6517851"/>
                <a:ext cx="36961" cy="73919"/>
              </a:xfrm>
              <a:custGeom>
                <a:rect b="b" l="l" r="r" t="t"/>
                <a:pathLst>
                  <a:path extrusionOk="0" h="73919" w="36961">
                    <a:moveTo>
                      <a:pt x="0" y="18481"/>
                    </a:moveTo>
                    <a:lnTo>
                      <a:pt x="0" y="55439"/>
                    </a:lnTo>
                    <a:cubicBezTo>
                      <a:pt x="0" y="65658"/>
                      <a:pt x="8259" y="73919"/>
                      <a:pt x="18481" y="73919"/>
                    </a:cubicBezTo>
                    <a:cubicBezTo>
                      <a:pt x="28699" y="73919"/>
                      <a:pt x="36961" y="65660"/>
                      <a:pt x="36961" y="55439"/>
                    </a:cubicBezTo>
                    <a:lnTo>
                      <a:pt x="36961" y="18481"/>
                    </a:lnTo>
                    <a:cubicBezTo>
                      <a:pt x="36961" y="8262"/>
                      <a:pt x="28702" y="0"/>
                      <a:pt x="18481" y="0"/>
                    </a:cubicBezTo>
                    <a:cubicBezTo>
                      <a:pt x="8259" y="0"/>
                      <a:pt x="0" y="8263"/>
                      <a:pt x="0" y="184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22"/>
              <p:cNvSpPr/>
              <p:nvPr/>
            </p:nvSpPr>
            <p:spPr>
              <a:xfrm>
                <a:off x="3154985" y="6517849"/>
                <a:ext cx="36961" cy="73919"/>
              </a:xfrm>
              <a:custGeom>
                <a:rect b="b" l="l" r="r" t="t"/>
                <a:pathLst>
                  <a:path extrusionOk="0" h="73919" w="36961">
                    <a:moveTo>
                      <a:pt x="18481" y="0"/>
                    </a:moveTo>
                    <a:cubicBezTo>
                      <a:pt x="8262" y="0"/>
                      <a:pt x="0" y="8259"/>
                      <a:pt x="0" y="18481"/>
                    </a:cubicBezTo>
                    <a:lnTo>
                      <a:pt x="0" y="55439"/>
                    </a:lnTo>
                    <a:cubicBezTo>
                      <a:pt x="0" y="65658"/>
                      <a:pt x="8259" y="73919"/>
                      <a:pt x="18481" y="73919"/>
                    </a:cubicBezTo>
                    <a:cubicBezTo>
                      <a:pt x="28699" y="73919"/>
                      <a:pt x="36961" y="65660"/>
                      <a:pt x="36961" y="55439"/>
                    </a:cubicBezTo>
                    <a:lnTo>
                      <a:pt x="36961" y="18481"/>
                    </a:lnTo>
                    <a:cubicBezTo>
                      <a:pt x="36961" y="8262"/>
                      <a:pt x="28699" y="0"/>
                      <a:pt x="1848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22"/>
              <p:cNvSpPr/>
              <p:nvPr/>
            </p:nvSpPr>
            <p:spPr>
              <a:xfrm>
                <a:off x="2877786" y="6314571"/>
                <a:ext cx="369601" cy="332638"/>
              </a:xfrm>
              <a:custGeom>
                <a:rect b="b" l="l" r="r" t="t"/>
                <a:pathLst>
                  <a:path extrusionOk="0" h="332638" w="369601">
                    <a:moveTo>
                      <a:pt x="351121" y="258718"/>
                    </a:moveTo>
                    <a:cubicBezTo>
                      <a:pt x="340902" y="258718"/>
                      <a:pt x="332640" y="266978"/>
                      <a:pt x="332640" y="277199"/>
                    </a:cubicBezTo>
                    <a:cubicBezTo>
                      <a:pt x="332640" y="287399"/>
                      <a:pt x="324363" y="295680"/>
                      <a:pt x="314160" y="295680"/>
                    </a:cubicBezTo>
                    <a:lnTo>
                      <a:pt x="55445" y="295677"/>
                    </a:lnTo>
                    <a:cubicBezTo>
                      <a:pt x="45245" y="295677"/>
                      <a:pt x="36964" y="287399"/>
                      <a:pt x="36964" y="277196"/>
                    </a:cubicBezTo>
                    <a:lnTo>
                      <a:pt x="36964" y="184797"/>
                    </a:lnTo>
                    <a:lnTo>
                      <a:pt x="277204" y="184797"/>
                    </a:lnTo>
                    <a:cubicBezTo>
                      <a:pt x="287423" y="184797"/>
                      <a:pt x="295684" y="176537"/>
                      <a:pt x="295684" y="166316"/>
                    </a:cubicBezTo>
                    <a:cubicBezTo>
                      <a:pt x="295684" y="156097"/>
                      <a:pt x="287425" y="147836"/>
                      <a:pt x="277204" y="147836"/>
                    </a:cubicBezTo>
                    <a:lnTo>
                      <a:pt x="36964" y="147839"/>
                    </a:lnTo>
                    <a:lnTo>
                      <a:pt x="36964" y="55440"/>
                    </a:lnTo>
                    <a:cubicBezTo>
                      <a:pt x="36964" y="45239"/>
                      <a:pt x="45242" y="36959"/>
                      <a:pt x="55445" y="36959"/>
                    </a:cubicBezTo>
                    <a:lnTo>
                      <a:pt x="314160" y="36959"/>
                    </a:lnTo>
                    <a:cubicBezTo>
                      <a:pt x="324360" y="36959"/>
                      <a:pt x="332640" y="45236"/>
                      <a:pt x="332640" y="55440"/>
                    </a:cubicBezTo>
                    <a:cubicBezTo>
                      <a:pt x="332640" y="65658"/>
                      <a:pt x="340900" y="73920"/>
                      <a:pt x="351121" y="73920"/>
                    </a:cubicBezTo>
                    <a:cubicBezTo>
                      <a:pt x="361340" y="73920"/>
                      <a:pt x="369601" y="65661"/>
                      <a:pt x="369601" y="55440"/>
                    </a:cubicBezTo>
                    <a:cubicBezTo>
                      <a:pt x="369601" y="24873"/>
                      <a:pt x="344726" y="0"/>
                      <a:pt x="314162" y="0"/>
                    </a:cubicBezTo>
                    <a:lnTo>
                      <a:pt x="55440" y="3"/>
                    </a:lnTo>
                    <a:cubicBezTo>
                      <a:pt x="24873" y="3"/>
                      <a:pt x="0" y="24878"/>
                      <a:pt x="0" y="55443"/>
                    </a:cubicBezTo>
                    <a:lnTo>
                      <a:pt x="0" y="277199"/>
                    </a:lnTo>
                    <a:cubicBezTo>
                      <a:pt x="0" y="307766"/>
                      <a:pt x="24875" y="332639"/>
                      <a:pt x="55440" y="332639"/>
                    </a:cubicBezTo>
                    <a:lnTo>
                      <a:pt x="314154" y="332639"/>
                    </a:lnTo>
                    <a:cubicBezTo>
                      <a:pt x="344721" y="332639"/>
                      <a:pt x="369594" y="307763"/>
                      <a:pt x="369594" y="277199"/>
                    </a:cubicBezTo>
                    <a:cubicBezTo>
                      <a:pt x="369594" y="266978"/>
                      <a:pt x="361331" y="258718"/>
                      <a:pt x="351113" y="25871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22"/>
              <p:cNvSpPr/>
              <p:nvPr/>
            </p:nvSpPr>
            <p:spPr>
              <a:xfrm>
                <a:off x="3284338" y="6129769"/>
                <a:ext cx="110886" cy="277199"/>
              </a:xfrm>
              <a:custGeom>
                <a:rect b="b" l="l" r="r" t="t"/>
                <a:pathLst>
                  <a:path extrusionOk="0" h="277199" w="110886">
                    <a:moveTo>
                      <a:pt x="79341" y="208696"/>
                    </a:moveTo>
                    <a:lnTo>
                      <a:pt x="73928" y="214110"/>
                    </a:lnTo>
                    <a:lnTo>
                      <a:pt x="73928" y="107477"/>
                    </a:lnTo>
                    <a:cubicBezTo>
                      <a:pt x="95383" y="99826"/>
                      <a:pt x="110886" y="79499"/>
                      <a:pt x="110886" y="55440"/>
                    </a:cubicBezTo>
                    <a:cubicBezTo>
                      <a:pt x="110886" y="24873"/>
                      <a:pt x="86011" y="0"/>
                      <a:pt x="55446" y="0"/>
                    </a:cubicBezTo>
                    <a:cubicBezTo>
                      <a:pt x="24880" y="0"/>
                      <a:pt x="7" y="24875"/>
                      <a:pt x="7" y="55440"/>
                    </a:cubicBezTo>
                    <a:cubicBezTo>
                      <a:pt x="7" y="79502"/>
                      <a:pt x="15510" y="99829"/>
                      <a:pt x="36965" y="107480"/>
                    </a:cubicBezTo>
                    <a:lnTo>
                      <a:pt x="36965" y="214113"/>
                    </a:lnTo>
                    <a:lnTo>
                      <a:pt x="31552" y="208699"/>
                    </a:lnTo>
                    <a:cubicBezTo>
                      <a:pt x="24326" y="201474"/>
                      <a:pt x="12646" y="201474"/>
                      <a:pt x="5420" y="208699"/>
                    </a:cubicBezTo>
                    <a:cubicBezTo>
                      <a:pt x="-1807" y="215925"/>
                      <a:pt x="-1806" y="227605"/>
                      <a:pt x="5420" y="234831"/>
                    </a:cubicBezTo>
                    <a:lnTo>
                      <a:pt x="42378" y="271790"/>
                    </a:lnTo>
                    <a:cubicBezTo>
                      <a:pt x="45984" y="275391"/>
                      <a:pt x="50716" y="277200"/>
                      <a:pt x="55445" y="277200"/>
                    </a:cubicBezTo>
                    <a:cubicBezTo>
                      <a:pt x="60177" y="277200"/>
                      <a:pt x="64905" y="275391"/>
                      <a:pt x="68509" y="271786"/>
                    </a:cubicBezTo>
                    <a:lnTo>
                      <a:pt x="105467" y="234828"/>
                    </a:lnTo>
                    <a:cubicBezTo>
                      <a:pt x="112693" y="227603"/>
                      <a:pt x="112693" y="215923"/>
                      <a:pt x="105467" y="208696"/>
                    </a:cubicBezTo>
                    <a:cubicBezTo>
                      <a:pt x="98244" y="201471"/>
                      <a:pt x="86565" y="201471"/>
                      <a:pt x="79338" y="208696"/>
                    </a:cubicBezTo>
                    <a:close/>
                    <a:moveTo>
                      <a:pt x="55447" y="36966"/>
                    </a:moveTo>
                    <a:cubicBezTo>
                      <a:pt x="65647" y="36966"/>
                      <a:pt x="73928" y="45243"/>
                      <a:pt x="73928" y="55447"/>
                    </a:cubicBezTo>
                    <a:cubicBezTo>
                      <a:pt x="73928" y="65647"/>
                      <a:pt x="65650" y="73927"/>
                      <a:pt x="55447" y="73927"/>
                    </a:cubicBezTo>
                    <a:cubicBezTo>
                      <a:pt x="45247" y="73927"/>
                      <a:pt x="36967" y="65650"/>
                      <a:pt x="36967" y="55447"/>
                    </a:cubicBezTo>
                    <a:cubicBezTo>
                      <a:pt x="36970" y="45243"/>
                      <a:pt x="45247" y="36966"/>
                      <a:pt x="55447" y="369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1" name="Google Shape;1111;p22"/>
            <p:cNvGrpSpPr/>
            <p:nvPr/>
          </p:nvGrpSpPr>
          <p:grpSpPr>
            <a:xfrm>
              <a:off x="5430802" y="4099921"/>
              <a:ext cx="371994" cy="371998"/>
              <a:chOff x="2818543" y="6334463"/>
              <a:chExt cx="371994" cy="371998"/>
            </a:xfrm>
          </p:grpSpPr>
          <p:sp>
            <p:nvSpPr>
              <p:cNvPr id="1112" name="Google Shape;1112;p22"/>
              <p:cNvSpPr/>
              <p:nvPr/>
            </p:nvSpPr>
            <p:spPr>
              <a:xfrm>
                <a:off x="3044392" y="6400890"/>
                <a:ext cx="26572" cy="53141"/>
              </a:xfrm>
              <a:custGeom>
                <a:rect b="b" l="l" r="r" t="t"/>
                <a:pathLst>
                  <a:path extrusionOk="0" h="53141" w="26572">
                    <a:moveTo>
                      <a:pt x="26572" y="39856"/>
                    </a:moveTo>
                    <a:lnTo>
                      <a:pt x="26572" y="13286"/>
                    </a:lnTo>
                    <a:cubicBezTo>
                      <a:pt x="26572" y="5953"/>
                      <a:pt x="20634" y="0"/>
                      <a:pt x="13286" y="0"/>
                    </a:cubicBezTo>
                    <a:cubicBezTo>
                      <a:pt x="5940" y="0"/>
                      <a:pt x="0" y="5951"/>
                      <a:pt x="0" y="13286"/>
                    </a:cubicBezTo>
                    <a:lnTo>
                      <a:pt x="0" y="39856"/>
                    </a:lnTo>
                    <a:cubicBezTo>
                      <a:pt x="0" y="47189"/>
                      <a:pt x="5938" y="53142"/>
                      <a:pt x="13286" y="53142"/>
                    </a:cubicBezTo>
                    <a:cubicBezTo>
                      <a:pt x="20634" y="53142"/>
                      <a:pt x="26572" y="47189"/>
                      <a:pt x="26572" y="398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22"/>
              <p:cNvSpPr/>
              <p:nvPr/>
            </p:nvSpPr>
            <p:spPr>
              <a:xfrm>
                <a:off x="3084250" y="6400890"/>
                <a:ext cx="26572" cy="53141"/>
              </a:xfrm>
              <a:custGeom>
                <a:rect b="b" l="l" r="r" t="t"/>
                <a:pathLst>
                  <a:path extrusionOk="0" h="53141" w="26572">
                    <a:moveTo>
                      <a:pt x="26572" y="39856"/>
                    </a:moveTo>
                    <a:lnTo>
                      <a:pt x="26572" y="13286"/>
                    </a:lnTo>
                    <a:cubicBezTo>
                      <a:pt x="26572" y="5953"/>
                      <a:pt x="20634" y="0"/>
                      <a:pt x="13286" y="0"/>
                    </a:cubicBezTo>
                    <a:cubicBezTo>
                      <a:pt x="5940" y="0"/>
                      <a:pt x="0" y="5951"/>
                      <a:pt x="0" y="13286"/>
                    </a:cubicBezTo>
                    <a:lnTo>
                      <a:pt x="0" y="39856"/>
                    </a:lnTo>
                    <a:cubicBezTo>
                      <a:pt x="0" y="47189"/>
                      <a:pt x="5938" y="53142"/>
                      <a:pt x="13286" y="53142"/>
                    </a:cubicBezTo>
                    <a:cubicBezTo>
                      <a:pt x="20634" y="53142"/>
                      <a:pt x="26572" y="47189"/>
                      <a:pt x="26572" y="398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22"/>
              <p:cNvSpPr/>
              <p:nvPr/>
            </p:nvSpPr>
            <p:spPr>
              <a:xfrm>
                <a:off x="3124107" y="6400890"/>
                <a:ext cx="26572" cy="53141"/>
              </a:xfrm>
              <a:custGeom>
                <a:rect b="b" l="l" r="r" t="t"/>
                <a:pathLst>
                  <a:path extrusionOk="0" h="53141" w="26572">
                    <a:moveTo>
                      <a:pt x="26572" y="39856"/>
                    </a:moveTo>
                    <a:lnTo>
                      <a:pt x="26572" y="13286"/>
                    </a:lnTo>
                    <a:cubicBezTo>
                      <a:pt x="26572" y="5953"/>
                      <a:pt x="20634" y="0"/>
                      <a:pt x="13286" y="0"/>
                    </a:cubicBezTo>
                    <a:cubicBezTo>
                      <a:pt x="5940" y="0"/>
                      <a:pt x="0" y="5951"/>
                      <a:pt x="0" y="13286"/>
                    </a:cubicBezTo>
                    <a:lnTo>
                      <a:pt x="0" y="39856"/>
                    </a:lnTo>
                    <a:cubicBezTo>
                      <a:pt x="0" y="47189"/>
                      <a:pt x="5938" y="53142"/>
                      <a:pt x="13286" y="53142"/>
                    </a:cubicBezTo>
                    <a:cubicBezTo>
                      <a:pt x="20634" y="53142"/>
                      <a:pt x="26572" y="47189"/>
                      <a:pt x="26572" y="398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22"/>
              <p:cNvSpPr/>
              <p:nvPr/>
            </p:nvSpPr>
            <p:spPr>
              <a:xfrm>
                <a:off x="3044392" y="6507175"/>
                <a:ext cx="26572" cy="53141"/>
              </a:xfrm>
              <a:custGeom>
                <a:rect b="b" l="l" r="r" t="t"/>
                <a:pathLst>
                  <a:path extrusionOk="0" h="53141" w="26572">
                    <a:moveTo>
                      <a:pt x="26572" y="39856"/>
                    </a:moveTo>
                    <a:lnTo>
                      <a:pt x="26572" y="13286"/>
                    </a:lnTo>
                    <a:cubicBezTo>
                      <a:pt x="26572" y="5953"/>
                      <a:pt x="20634" y="0"/>
                      <a:pt x="13286" y="0"/>
                    </a:cubicBezTo>
                    <a:cubicBezTo>
                      <a:pt x="5940" y="0"/>
                      <a:pt x="0" y="5951"/>
                      <a:pt x="0" y="13286"/>
                    </a:cubicBezTo>
                    <a:lnTo>
                      <a:pt x="0" y="39856"/>
                    </a:lnTo>
                    <a:cubicBezTo>
                      <a:pt x="0" y="47189"/>
                      <a:pt x="5938" y="53142"/>
                      <a:pt x="13286" y="53142"/>
                    </a:cubicBezTo>
                    <a:cubicBezTo>
                      <a:pt x="20634" y="53142"/>
                      <a:pt x="26572" y="47189"/>
                      <a:pt x="26572" y="398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22"/>
              <p:cNvSpPr/>
              <p:nvPr/>
            </p:nvSpPr>
            <p:spPr>
              <a:xfrm>
                <a:off x="3084250" y="6507175"/>
                <a:ext cx="26572" cy="53141"/>
              </a:xfrm>
              <a:custGeom>
                <a:rect b="b" l="l" r="r" t="t"/>
                <a:pathLst>
                  <a:path extrusionOk="0" h="53141" w="26572">
                    <a:moveTo>
                      <a:pt x="26572" y="39856"/>
                    </a:moveTo>
                    <a:lnTo>
                      <a:pt x="26572" y="13286"/>
                    </a:lnTo>
                    <a:cubicBezTo>
                      <a:pt x="26572" y="5953"/>
                      <a:pt x="20634" y="0"/>
                      <a:pt x="13286" y="0"/>
                    </a:cubicBezTo>
                    <a:cubicBezTo>
                      <a:pt x="5940" y="0"/>
                      <a:pt x="0" y="5951"/>
                      <a:pt x="0" y="13286"/>
                    </a:cubicBezTo>
                    <a:lnTo>
                      <a:pt x="0" y="39856"/>
                    </a:lnTo>
                    <a:cubicBezTo>
                      <a:pt x="0" y="47189"/>
                      <a:pt x="5938" y="53142"/>
                      <a:pt x="13286" y="53142"/>
                    </a:cubicBezTo>
                    <a:cubicBezTo>
                      <a:pt x="20634" y="53142"/>
                      <a:pt x="26572" y="47189"/>
                      <a:pt x="26572" y="398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22"/>
              <p:cNvSpPr/>
              <p:nvPr/>
            </p:nvSpPr>
            <p:spPr>
              <a:xfrm>
                <a:off x="3124107" y="6507175"/>
                <a:ext cx="26572" cy="53141"/>
              </a:xfrm>
              <a:custGeom>
                <a:rect b="b" l="l" r="r" t="t"/>
                <a:pathLst>
                  <a:path extrusionOk="0" h="53141" w="26572">
                    <a:moveTo>
                      <a:pt x="26572" y="39856"/>
                    </a:moveTo>
                    <a:lnTo>
                      <a:pt x="26572" y="13286"/>
                    </a:lnTo>
                    <a:cubicBezTo>
                      <a:pt x="26572" y="5953"/>
                      <a:pt x="20634" y="0"/>
                      <a:pt x="13286" y="0"/>
                    </a:cubicBezTo>
                    <a:cubicBezTo>
                      <a:pt x="5940" y="0"/>
                      <a:pt x="0" y="5951"/>
                      <a:pt x="0" y="13286"/>
                    </a:cubicBezTo>
                    <a:lnTo>
                      <a:pt x="0" y="39856"/>
                    </a:lnTo>
                    <a:cubicBezTo>
                      <a:pt x="0" y="47189"/>
                      <a:pt x="5938" y="53142"/>
                      <a:pt x="13286" y="53142"/>
                    </a:cubicBezTo>
                    <a:cubicBezTo>
                      <a:pt x="20634" y="53142"/>
                      <a:pt x="26572" y="47189"/>
                      <a:pt x="26572" y="398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22"/>
              <p:cNvSpPr/>
              <p:nvPr/>
            </p:nvSpPr>
            <p:spPr>
              <a:xfrm>
                <a:off x="3044391" y="6613462"/>
                <a:ext cx="26572" cy="53141"/>
              </a:xfrm>
              <a:custGeom>
                <a:rect b="b" l="l" r="r" t="t"/>
                <a:pathLst>
                  <a:path extrusionOk="0" h="53141" w="26572">
                    <a:moveTo>
                      <a:pt x="13286" y="53142"/>
                    </a:moveTo>
                    <a:cubicBezTo>
                      <a:pt x="20633" y="53142"/>
                      <a:pt x="26572" y="47191"/>
                      <a:pt x="26572" y="39856"/>
                    </a:cubicBezTo>
                    <a:lnTo>
                      <a:pt x="26572" y="13286"/>
                    </a:lnTo>
                    <a:cubicBezTo>
                      <a:pt x="26572" y="5953"/>
                      <a:pt x="20634" y="0"/>
                      <a:pt x="13286" y="0"/>
                    </a:cubicBezTo>
                    <a:cubicBezTo>
                      <a:pt x="5940" y="0"/>
                      <a:pt x="0" y="5951"/>
                      <a:pt x="0" y="13286"/>
                    </a:cubicBezTo>
                    <a:lnTo>
                      <a:pt x="0" y="39856"/>
                    </a:lnTo>
                    <a:cubicBezTo>
                      <a:pt x="2" y="47191"/>
                      <a:pt x="5940" y="53142"/>
                      <a:pt x="13286" y="531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22"/>
              <p:cNvSpPr/>
              <p:nvPr/>
            </p:nvSpPr>
            <p:spPr>
              <a:xfrm>
                <a:off x="3084248" y="6613462"/>
                <a:ext cx="26572" cy="53141"/>
              </a:xfrm>
              <a:custGeom>
                <a:rect b="b" l="l" r="r" t="t"/>
                <a:pathLst>
                  <a:path extrusionOk="0" h="53141" w="26572">
                    <a:moveTo>
                      <a:pt x="13286" y="53142"/>
                    </a:moveTo>
                    <a:cubicBezTo>
                      <a:pt x="20633" y="53142"/>
                      <a:pt x="26572" y="47191"/>
                      <a:pt x="26572" y="39856"/>
                    </a:cubicBezTo>
                    <a:lnTo>
                      <a:pt x="26572" y="13286"/>
                    </a:lnTo>
                    <a:cubicBezTo>
                      <a:pt x="26572" y="5953"/>
                      <a:pt x="20634" y="0"/>
                      <a:pt x="13286" y="0"/>
                    </a:cubicBezTo>
                    <a:cubicBezTo>
                      <a:pt x="5940" y="0"/>
                      <a:pt x="0" y="5951"/>
                      <a:pt x="0" y="13286"/>
                    </a:cubicBezTo>
                    <a:lnTo>
                      <a:pt x="0" y="39856"/>
                    </a:lnTo>
                    <a:cubicBezTo>
                      <a:pt x="2" y="47191"/>
                      <a:pt x="5940" y="53142"/>
                      <a:pt x="13286" y="531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22"/>
              <p:cNvSpPr/>
              <p:nvPr/>
            </p:nvSpPr>
            <p:spPr>
              <a:xfrm>
                <a:off x="3124106" y="6613462"/>
                <a:ext cx="26572" cy="53141"/>
              </a:xfrm>
              <a:custGeom>
                <a:rect b="b" l="l" r="r" t="t"/>
                <a:pathLst>
                  <a:path extrusionOk="0" h="53141" w="26572">
                    <a:moveTo>
                      <a:pt x="13286" y="53142"/>
                    </a:moveTo>
                    <a:cubicBezTo>
                      <a:pt x="20633" y="53142"/>
                      <a:pt x="26572" y="47191"/>
                      <a:pt x="26572" y="39856"/>
                    </a:cubicBezTo>
                    <a:lnTo>
                      <a:pt x="26572" y="13286"/>
                    </a:lnTo>
                    <a:cubicBezTo>
                      <a:pt x="26572" y="5953"/>
                      <a:pt x="20634" y="0"/>
                      <a:pt x="13286" y="0"/>
                    </a:cubicBezTo>
                    <a:cubicBezTo>
                      <a:pt x="5940" y="0"/>
                      <a:pt x="0" y="5951"/>
                      <a:pt x="0" y="13286"/>
                    </a:cubicBezTo>
                    <a:lnTo>
                      <a:pt x="0" y="39856"/>
                    </a:lnTo>
                    <a:cubicBezTo>
                      <a:pt x="0" y="47191"/>
                      <a:pt x="5938" y="53142"/>
                      <a:pt x="13286" y="531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22"/>
              <p:cNvSpPr/>
              <p:nvPr/>
            </p:nvSpPr>
            <p:spPr>
              <a:xfrm>
                <a:off x="2924826" y="6361036"/>
                <a:ext cx="265711" cy="345425"/>
              </a:xfrm>
              <a:custGeom>
                <a:rect b="b" l="l" r="r" t="t"/>
                <a:pathLst>
                  <a:path extrusionOk="0" h="345425" w="265711">
                    <a:moveTo>
                      <a:pt x="226382" y="0"/>
                    </a:moveTo>
                    <a:lnTo>
                      <a:pt x="92993" y="0"/>
                    </a:lnTo>
                    <a:cubicBezTo>
                      <a:pt x="85647" y="0"/>
                      <a:pt x="79707" y="5951"/>
                      <a:pt x="79707" y="13286"/>
                    </a:cubicBezTo>
                    <a:cubicBezTo>
                      <a:pt x="79707" y="20619"/>
                      <a:pt x="85645" y="26572"/>
                      <a:pt x="92993" y="26572"/>
                    </a:cubicBezTo>
                    <a:lnTo>
                      <a:pt x="226382" y="26572"/>
                    </a:lnTo>
                    <a:cubicBezTo>
                      <a:pt x="233410" y="26570"/>
                      <a:pt x="239137" y="32297"/>
                      <a:pt x="239137" y="39324"/>
                    </a:cubicBezTo>
                    <a:lnTo>
                      <a:pt x="239137" y="106286"/>
                    </a:lnTo>
                    <a:lnTo>
                      <a:pt x="92994" y="106286"/>
                    </a:lnTo>
                    <a:cubicBezTo>
                      <a:pt x="85648" y="106286"/>
                      <a:pt x="79708" y="112237"/>
                      <a:pt x="79708" y="119572"/>
                    </a:cubicBezTo>
                    <a:cubicBezTo>
                      <a:pt x="79708" y="126905"/>
                      <a:pt x="85646" y="132858"/>
                      <a:pt x="92994" y="132858"/>
                    </a:cubicBezTo>
                    <a:lnTo>
                      <a:pt x="239137" y="132858"/>
                    </a:lnTo>
                    <a:lnTo>
                      <a:pt x="239137" y="212573"/>
                    </a:lnTo>
                    <a:lnTo>
                      <a:pt x="53142" y="212571"/>
                    </a:lnTo>
                    <a:lnTo>
                      <a:pt x="13286" y="212571"/>
                    </a:lnTo>
                    <a:cubicBezTo>
                      <a:pt x="5940" y="212571"/>
                      <a:pt x="0" y="218522"/>
                      <a:pt x="0" y="225857"/>
                    </a:cubicBezTo>
                    <a:lnTo>
                      <a:pt x="0" y="306101"/>
                    </a:lnTo>
                    <a:cubicBezTo>
                      <a:pt x="0" y="327784"/>
                      <a:pt x="17644" y="345425"/>
                      <a:pt x="39324" y="345425"/>
                    </a:cubicBezTo>
                    <a:lnTo>
                      <a:pt x="226388" y="345425"/>
                    </a:lnTo>
                    <a:cubicBezTo>
                      <a:pt x="248070" y="345425"/>
                      <a:pt x="265712" y="327782"/>
                      <a:pt x="265712" y="306101"/>
                    </a:cubicBezTo>
                    <a:lnTo>
                      <a:pt x="265712" y="39328"/>
                    </a:lnTo>
                    <a:cubicBezTo>
                      <a:pt x="265712" y="17648"/>
                      <a:pt x="248070" y="4"/>
                      <a:pt x="226388" y="4"/>
                    </a:cubicBezTo>
                    <a:close/>
                    <a:moveTo>
                      <a:pt x="239137" y="306096"/>
                    </a:moveTo>
                    <a:cubicBezTo>
                      <a:pt x="239137" y="313137"/>
                      <a:pt x="233410" y="318850"/>
                      <a:pt x="226382" y="318850"/>
                    </a:cubicBezTo>
                    <a:lnTo>
                      <a:pt x="39319" y="318850"/>
                    </a:lnTo>
                    <a:cubicBezTo>
                      <a:pt x="32292" y="318850"/>
                      <a:pt x="26567" y="313123"/>
                      <a:pt x="26567" y="306096"/>
                    </a:cubicBezTo>
                    <a:lnTo>
                      <a:pt x="26567" y="239140"/>
                    </a:lnTo>
                    <a:lnTo>
                      <a:pt x="239137" y="23914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2818543" y="6334463"/>
                <a:ext cx="172713" cy="212566"/>
              </a:xfrm>
              <a:custGeom>
                <a:rect b="b" l="l" r="r" t="t"/>
                <a:pathLst>
                  <a:path extrusionOk="0" h="212566" w="172713">
                    <a:moveTo>
                      <a:pt x="92997" y="185998"/>
                    </a:moveTo>
                    <a:lnTo>
                      <a:pt x="26570" y="185998"/>
                    </a:lnTo>
                    <a:lnTo>
                      <a:pt x="26570" y="26574"/>
                    </a:lnTo>
                    <a:lnTo>
                      <a:pt x="114071" y="26574"/>
                    </a:lnTo>
                    <a:lnTo>
                      <a:pt x="146141" y="58644"/>
                    </a:lnTo>
                    <a:lnTo>
                      <a:pt x="146141" y="132858"/>
                    </a:lnTo>
                    <a:cubicBezTo>
                      <a:pt x="146141" y="140191"/>
                      <a:pt x="152079" y="146144"/>
                      <a:pt x="159427" y="146144"/>
                    </a:cubicBezTo>
                    <a:cubicBezTo>
                      <a:pt x="166774" y="146144"/>
                      <a:pt x="172713" y="140193"/>
                      <a:pt x="172713" y="132858"/>
                    </a:cubicBezTo>
                    <a:lnTo>
                      <a:pt x="172713" y="53142"/>
                    </a:lnTo>
                    <a:cubicBezTo>
                      <a:pt x="172713" y="49622"/>
                      <a:pt x="171318" y="46234"/>
                      <a:pt x="168822" y="43750"/>
                    </a:cubicBezTo>
                    <a:lnTo>
                      <a:pt x="128965" y="3894"/>
                    </a:lnTo>
                    <a:cubicBezTo>
                      <a:pt x="126480" y="1396"/>
                      <a:pt x="123104" y="0"/>
                      <a:pt x="119571" y="0"/>
                    </a:cubicBezTo>
                    <a:lnTo>
                      <a:pt x="13286" y="0"/>
                    </a:lnTo>
                    <a:cubicBezTo>
                      <a:pt x="5940" y="0"/>
                      <a:pt x="0" y="5953"/>
                      <a:pt x="0" y="13286"/>
                    </a:cubicBezTo>
                    <a:lnTo>
                      <a:pt x="0" y="199280"/>
                    </a:lnTo>
                    <a:cubicBezTo>
                      <a:pt x="0" y="206613"/>
                      <a:pt x="5938" y="212567"/>
                      <a:pt x="13286" y="212567"/>
                    </a:cubicBezTo>
                    <a:lnTo>
                      <a:pt x="93001" y="212567"/>
                    </a:lnTo>
                    <a:cubicBezTo>
                      <a:pt x="100348" y="212567"/>
                      <a:pt x="106287" y="206616"/>
                      <a:pt x="106287" y="199280"/>
                    </a:cubicBezTo>
                    <a:cubicBezTo>
                      <a:pt x="106287" y="191947"/>
                      <a:pt x="100349" y="185994"/>
                      <a:pt x="93001" y="18599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2845111" y="6400885"/>
                <a:ext cx="53144" cy="79717"/>
              </a:xfrm>
              <a:custGeom>
                <a:rect b="b" l="l" r="r" t="t"/>
                <a:pathLst>
                  <a:path extrusionOk="0" h="79717" w="53144">
                    <a:moveTo>
                      <a:pt x="30464" y="75825"/>
                    </a:moveTo>
                    <a:cubicBezTo>
                      <a:pt x="33056" y="78417"/>
                      <a:pt x="36455" y="79717"/>
                      <a:pt x="39856" y="79717"/>
                    </a:cubicBezTo>
                    <a:cubicBezTo>
                      <a:pt x="43258" y="79717"/>
                      <a:pt x="46658" y="78417"/>
                      <a:pt x="49248" y="75825"/>
                    </a:cubicBezTo>
                    <a:cubicBezTo>
                      <a:pt x="54443" y="70631"/>
                      <a:pt x="54443" y="62234"/>
                      <a:pt x="49248" y="57039"/>
                    </a:cubicBezTo>
                    <a:lnTo>
                      <a:pt x="32071" y="39861"/>
                    </a:lnTo>
                    <a:lnTo>
                      <a:pt x="49248" y="22683"/>
                    </a:lnTo>
                    <a:cubicBezTo>
                      <a:pt x="54443" y="17488"/>
                      <a:pt x="54443" y="9092"/>
                      <a:pt x="49248" y="3896"/>
                    </a:cubicBezTo>
                    <a:cubicBezTo>
                      <a:pt x="44054" y="-1299"/>
                      <a:pt x="35657" y="-1298"/>
                      <a:pt x="30462" y="3896"/>
                    </a:cubicBezTo>
                    <a:lnTo>
                      <a:pt x="3892" y="30466"/>
                    </a:lnTo>
                    <a:cubicBezTo>
                      <a:pt x="1301" y="33059"/>
                      <a:pt x="0" y="36458"/>
                      <a:pt x="0" y="39860"/>
                    </a:cubicBezTo>
                    <a:cubicBezTo>
                      <a:pt x="0" y="43262"/>
                      <a:pt x="1301" y="46662"/>
                      <a:pt x="3892" y="492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2911534" y="6400891"/>
                <a:ext cx="53146" cy="79717"/>
              </a:xfrm>
              <a:custGeom>
                <a:rect b="b" l="l" r="r" t="t"/>
                <a:pathLst>
                  <a:path extrusionOk="0" h="79717" w="53146">
                    <a:moveTo>
                      <a:pt x="22683" y="3896"/>
                    </a:moveTo>
                    <a:cubicBezTo>
                      <a:pt x="17488" y="-1299"/>
                      <a:pt x="9091" y="-1299"/>
                      <a:pt x="3896" y="3896"/>
                    </a:cubicBezTo>
                    <a:cubicBezTo>
                      <a:pt x="-1299" y="9091"/>
                      <a:pt x="-1298" y="17488"/>
                      <a:pt x="3896" y="22683"/>
                    </a:cubicBezTo>
                    <a:lnTo>
                      <a:pt x="21076" y="39861"/>
                    </a:lnTo>
                    <a:lnTo>
                      <a:pt x="3898" y="57038"/>
                    </a:lnTo>
                    <a:cubicBezTo>
                      <a:pt x="-1296" y="62233"/>
                      <a:pt x="-1296" y="70630"/>
                      <a:pt x="3898" y="75825"/>
                    </a:cubicBezTo>
                    <a:cubicBezTo>
                      <a:pt x="6490" y="78416"/>
                      <a:pt x="9889" y="79717"/>
                      <a:pt x="13290" y="79717"/>
                    </a:cubicBezTo>
                    <a:cubicBezTo>
                      <a:pt x="16692" y="79717"/>
                      <a:pt x="20092" y="78416"/>
                      <a:pt x="22682" y="75825"/>
                    </a:cubicBezTo>
                    <a:lnTo>
                      <a:pt x="49252" y="49255"/>
                    </a:lnTo>
                    <a:cubicBezTo>
                      <a:pt x="51845" y="46665"/>
                      <a:pt x="53146" y="43263"/>
                      <a:pt x="53146" y="39861"/>
                    </a:cubicBezTo>
                    <a:cubicBezTo>
                      <a:pt x="53146" y="36459"/>
                      <a:pt x="51845" y="33060"/>
                      <a:pt x="49255" y="3046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p22"/>
              <p:cNvSpPr/>
              <p:nvPr/>
            </p:nvSpPr>
            <p:spPr>
              <a:xfrm>
                <a:off x="2938111" y="6493888"/>
                <a:ext cx="79716" cy="79716"/>
              </a:xfrm>
              <a:custGeom>
                <a:rect b="b" l="l" r="r" t="t"/>
                <a:pathLst>
                  <a:path extrusionOk="0" h="79716" w="79716">
                    <a:moveTo>
                      <a:pt x="53144" y="66430"/>
                    </a:moveTo>
                    <a:lnTo>
                      <a:pt x="53144" y="53144"/>
                    </a:lnTo>
                    <a:lnTo>
                      <a:pt x="66430" y="53144"/>
                    </a:lnTo>
                    <a:cubicBezTo>
                      <a:pt x="73777" y="53144"/>
                      <a:pt x="79716" y="47193"/>
                      <a:pt x="79716" y="39858"/>
                    </a:cubicBezTo>
                    <a:cubicBezTo>
                      <a:pt x="79716" y="32525"/>
                      <a:pt x="73778" y="26572"/>
                      <a:pt x="66430" y="26572"/>
                    </a:cubicBezTo>
                    <a:lnTo>
                      <a:pt x="53144" y="26572"/>
                    </a:lnTo>
                    <a:lnTo>
                      <a:pt x="53144" y="13286"/>
                    </a:lnTo>
                    <a:cubicBezTo>
                      <a:pt x="53144" y="5953"/>
                      <a:pt x="47206" y="0"/>
                      <a:pt x="39858" y="0"/>
                    </a:cubicBezTo>
                    <a:cubicBezTo>
                      <a:pt x="32512" y="0"/>
                      <a:pt x="26572" y="5951"/>
                      <a:pt x="26572" y="13286"/>
                    </a:cubicBezTo>
                    <a:lnTo>
                      <a:pt x="26572" y="26572"/>
                    </a:lnTo>
                    <a:lnTo>
                      <a:pt x="13286" y="26572"/>
                    </a:lnTo>
                    <a:cubicBezTo>
                      <a:pt x="5940" y="26572"/>
                      <a:pt x="0" y="32523"/>
                      <a:pt x="0" y="39858"/>
                    </a:cubicBezTo>
                    <a:cubicBezTo>
                      <a:pt x="0" y="47191"/>
                      <a:pt x="5938" y="53144"/>
                      <a:pt x="13286" y="53144"/>
                    </a:cubicBezTo>
                    <a:lnTo>
                      <a:pt x="26572" y="53144"/>
                    </a:lnTo>
                    <a:lnTo>
                      <a:pt x="26572" y="66430"/>
                    </a:lnTo>
                    <a:cubicBezTo>
                      <a:pt x="26572" y="73763"/>
                      <a:pt x="32510" y="79716"/>
                      <a:pt x="39858" y="79716"/>
                    </a:cubicBezTo>
                    <a:cubicBezTo>
                      <a:pt x="47205" y="79714"/>
                      <a:pt x="53144" y="73763"/>
                      <a:pt x="53144" y="664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26" name="Google Shape;1126;p22"/>
            <p:cNvGrpSpPr/>
            <p:nvPr/>
          </p:nvGrpSpPr>
          <p:grpSpPr>
            <a:xfrm>
              <a:off x="6837477" y="2879197"/>
              <a:ext cx="375263" cy="446353"/>
              <a:chOff x="2785751" y="6396912"/>
              <a:chExt cx="342349" cy="342340"/>
            </a:xfrm>
          </p:grpSpPr>
          <p:sp>
            <p:nvSpPr>
              <p:cNvPr id="1127" name="Google Shape;1127;p22"/>
              <p:cNvSpPr/>
              <p:nvPr/>
            </p:nvSpPr>
            <p:spPr>
              <a:xfrm>
                <a:off x="2916977" y="6465381"/>
                <a:ext cx="79881" cy="57055"/>
              </a:xfrm>
              <a:custGeom>
                <a:rect b="b" l="l" r="r" t="t"/>
                <a:pathLst>
                  <a:path extrusionOk="0" h="57055" w="79881">
                    <a:moveTo>
                      <a:pt x="74175" y="0"/>
                    </a:moveTo>
                    <a:lnTo>
                      <a:pt x="5706" y="0"/>
                    </a:lnTo>
                    <a:cubicBezTo>
                      <a:pt x="2556" y="0"/>
                      <a:pt x="0" y="2556"/>
                      <a:pt x="0" y="5706"/>
                    </a:cubicBezTo>
                    <a:lnTo>
                      <a:pt x="0" y="51349"/>
                    </a:lnTo>
                    <a:cubicBezTo>
                      <a:pt x="0" y="54500"/>
                      <a:pt x="2556" y="57055"/>
                      <a:pt x="5706" y="57055"/>
                    </a:cubicBezTo>
                    <a:lnTo>
                      <a:pt x="74175" y="57055"/>
                    </a:lnTo>
                    <a:cubicBezTo>
                      <a:pt x="77326" y="57055"/>
                      <a:pt x="79881" y="54500"/>
                      <a:pt x="79881" y="51349"/>
                    </a:cubicBezTo>
                    <a:lnTo>
                      <a:pt x="79881" y="5706"/>
                    </a:lnTo>
                    <a:cubicBezTo>
                      <a:pt x="79881" y="2556"/>
                      <a:pt x="77326" y="0"/>
                      <a:pt x="74177" y="0"/>
                    </a:cubicBezTo>
                    <a:close/>
                    <a:moveTo>
                      <a:pt x="11413" y="11412"/>
                    </a:moveTo>
                    <a:lnTo>
                      <a:pt x="68469" y="11412"/>
                    </a:lnTo>
                    <a:lnTo>
                      <a:pt x="68469" y="22823"/>
                    </a:lnTo>
                    <a:lnTo>
                      <a:pt x="11413" y="22821"/>
                    </a:lnTo>
                    <a:close/>
                    <a:moveTo>
                      <a:pt x="68469" y="45645"/>
                    </a:moveTo>
                    <a:lnTo>
                      <a:pt x="11413" y="45645"/>
                    </a:lnTo>
                    <a:lnTo>
                      <a:pt x="11413" y="34234"/>
                    </a:lnTo>
                    <a:lnTo>
                      <a:pt x="68469" y="342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2785751" y="6396912"/>
                <a:ext cx="342349" cy="342340"/>
              </a:xfrm>
              <a:custGeom>
                <a:rect b="b" l="l" r="r" t="t"/>
                <a:pathLst>
                  <a:path extrusionOk="0" h="342340" w="342349">
                    <a:moveTo>
                      <a:pt x="336629" y="148347"/>
                    </a:moveTo>
                    <a:lnTo>
                      <a:pt x="304181" y="148347"/>
                    </a:lnTo>
                    <a:lnTo>
                      <a:pt x="233929" y="99713"/>
                    </a:lnTo>
                    <a:lnTo>
                      <a:pt x="233929" y="51350"/>
                    </a:lnTo>
                    <a:cubicBezTo>
                      <a:pt x="233929" y="49615"/>
                      <a:pt x="233142" y="47977"/>
                      <a:pt x="231788" y="46893"/>
                    </a:cubicBezTo>
                    <a:lnTo>
                      <a:pt x="222517" y="39477"/>
                    </a:lnTo>
                    <a:lnTo>
                      <a:pt x="222517" y="5706"/>
                    </a:lnTo>
                    <a:cubicBezTo>
                      <a:pt x="222517" y="2556"/>
                      <a:pt x="219961" y="0"/>
                      <a:pt x="216811" y="0"/>
                    </a:cubicBezTo>
                    <a:lnTo>
                      <a:pt x="193989" y="0"/>
                    </a:lnTo>
                    <a:cubicBezTo>
                      <a:pt x="190839" y="0"/>
                      <a:pt x="188283" y="2556"/>
                      <a:pt x="188283" y="5706"/>
                    </a:cubicBezTo>
                    <a:lnTo>
                      <a:pt x="188283" y="12097"/>
                    </a:lnTo>
                    <a:lnTo>
                      <a:pt x="174733" y="1257"/>
                    </a:lnTo>
                    <a:cubicBezTo>
                      <a:pt x="172651" y="-409"/>
                      <a:pt x="169689" y="-409"/>
                      <a:pt x="167606" y="1257"/>
                    </a:cubicBezTo>
                    <a:lnTo>
                      <a:pt x="110550" y="46903"/>
                    </a:lnTo>
                    <a:cubicBezTo>
                      <a:pt x="109193" y="47979"/>
                      <a:pt x="108406" y="49615"/>
                      <a:pt x="108406" y="51349"/>
                    </a:cubicBezTo>
                    <a:lnTo>
                      <a:pt x="108406" y="99713"/>
                    </a:lnTo>
                    <a:lnTo>
                      <a:pt x="38154" y="148346"/>
                    </a:lnTo>
                    <a:lnTo>
                      <a:pt x="5706" y="148346"/>
                    </a:lnTo>
                    <a:cubicBezTo>
                      <a:pt x="2556" y="148346"/>
                      <a:pt x="0" y="150902"/>
                      <a:pt x="0" y="154053"/>
                    </a:cubicBezTo>
                    <a:lnTo>
                      <a:pt x="0" y="199696"/>
                    </a:lnTo>
                    <a:cubicBezTo>
                      <a:pt x="0" y="202846"/>
                      <a:pt x="2556" y="205402"/>
                      <a:pt x="5706" y="205402"/>
                    </a:cubicBezTo>
                    <a:lnTo>
                      <a:pt x="74175" y="205402"/>
                    </a:lnTo>
                    <a:cubicBezTo>
                      <a:pt x="77325" y="205402"/>
                      <a:pt x="79881" y="202846"/>
                      <a:pt x="79881" y="199696"/>
                    </a:cubicBezTo>
                    <a:lnTo>
                      <a:pt x="79881" y="154053"/>
                    </a:lnTo>
                    <a:cubicBezTo>
                      <a:pt x="79881" y="150903"/>
                      <a:pt x="77326" y="148346"/>
                      <a:pt x="74175" y="148346"/>
                    </a:cubicBezTo>
                    <a:lnTo>
                      <a:pt x="58205" y="148346"/>
                    </a:lnTo>
                    <a:lnTo>
                      <a:pt x="108409" y="113594"/>
                    </a:lnTo>
                    <a:lnTo>
                      <a:pt x="108409" y="142640"/>
                    </a:lnTo>
                    <a:cubicBezTo>
                      <a:pt x="108409" y="145791"/>
                      <a:pt x="110965" y="148346"/>
                      <a:pt x="114115" y="148346"/>
                    </a:cubicBezTo>
                    <a:lnTo>
                      <a:pt x="151694" y="148346"/>
                    </a:lnTo>
                    <a:lnTo>
                      <a:pt x="54697" y="245344"/>
                    </a:lnTo>
                    <a:lnTo>
                      <a:pt x="28530" y="245344"/>
                    </a:lnTo>
                    <a:cubicBezTo>
                      <a:pt x="25380" y="245344"/>
                      <a:pt x="22824" y="247900"/>
                      <a:pt x="22824" y="251050"/>
                    </a:cubicBezTo>
                    <a:lnTo>
                      <a:pt x="22824" y="296693"/>
                    </a:lnTo>
                    <a:cubicBezTo>
                      <a:pt x="22824" y="299843"/>
                      <a:pt x="25380" y="302399"/>
                      <a:pt x="28530" y="302399"/>
                    </a:cubicBezTo>
                    <a:lnTo>
                      <a:pt x="96999" y="302399"/>
                    </a:lnTo>
                    <a:cubicBezTo>
                      <a:pt x="100149" y="302399"/>
                      <a:pt x="102706" y="299843"/>
                      <a:pt x="102706" y="296693"/>
                    </a:cubicBezTo>
                    <a:lnTo>
                      <a:pt x="102706" y="251050"/>
                    </a:lnTo>
                    <a:cubicBezTo>
                      <a:pt x="102706" y="247900"/>
                      <a:pt x="100150" y="245344"/>
                      <a:pt x="96999" y="245344"/>
                    </a:cubicBezTo>
                    <a:lnTo>
                      <a:pt x="70833" y="245344"/>
                    </a:lnTo>
                    <a:lnTo>
                      <a:pt x="165468" y="150709"/>
                    </a:lnTo>
                    <a:lnTo>
                      <a:pt x="165468" y="285285"/>
                    </a:lnTo>
                    <a:lnTo>
                      <a:pt x="136940" y="285285"/>
                    </a:lnTo>
                    <a:cubicBezTo>
                      <a:pt x="133790" y="285285"/>
                      <a:pt x="131234" y="287840"/>
                      <a:pt x="131234" y="290991"/>
                    </a:cubicBezTo>
                    <a:lnTo>
                      <a:pt x="131234" y="336634"/>
                    </a:lnTo>
                    <a:cubicBezTo>
                      <a:pt x="131234" y="339784"/>
                      <a:pt x="133790" y="342340"/>
                      <a:pt x="136940" y="342340"/>
                    </a:cubicBezTo>
                    <a:lnTo>
                      <a:pt x="205409" y="342340"/>
                    </a:lnTo>
                    <a:cubicBezTo>
                      <a:pt x="208559" y="342340"/>
                      <a:pt x="211115" y="339784"/>
                      <a:pt x="211115" y="336634"/>
                    </a:cubicBezTo>
                    <a:lnTo>
                      <a:pt x="211115" y="290991"/>
                    </a:lnTo>
                    <a:cubicBezTo>
                      <a:pt x="211115" y="287841"/>
                      <a:pt x="208560" y="285285"/>
                      <a:pt x="205409" y="285285"/>
                    </a:cubicBezTo>
                    <a:lnTo>
                      <a:pt x="176882" y="285285"/>
                    </a:lnTo>
                    <a:lnTo>
                      <a:pt x="176880" y="150709"/>
                    </a:lnTo>
                    <a:lnTo>
                      <a:pt x="271514" y="245344"/>
                    </a:lnTo>
                    <a:lnTo>
                      <a:pt x="245350" y="245344"/>
                    </a:lnTo>
                    <a:cubicBezTo>
                      <a:pt x="242199" y="245344"/>
                      <a:pt x="239644" y="247900"/>
                      <a:pt x="239644" y="251050"/>
                    </a:cubicBezTo>
                    <a:lnTo>
                      <a:pt x="239644" y="296693"/>
                    </a:lnTo>
                    <a:cubicBezTo>
                      <a:pt x="239644" y="299843"/>
                      <a:pt x="242199" y="302399"/>
                      <a:pt x="245350" y="302399"/>
                    </a:cubicBezTo>
                    <a:lnTo>
                      <a:pt x="313819" y="302399"/>
                    </a:lnTo>
                    <a:cubicBezTo>
                      <a:pt x="316969" y="302399"/>
                      <a:pt x="319525" y="299843"/>
                      <a:pt x="319525" y="296693"/>
                    </a:cubicBezTo>
                    <a:lnTo>
                      <a:pt x="319525" y="251050"/>
                    </a:lnTo>
                    <a:cubicBezTo>
                      <a:pt x="319525" y="247900"/>
                      <a:pt x="316969" y="245344"/>
                      <a:pt x="313819" y="245344"/>
                    </a:cubicBezTo>
                    <a:lnTo>
                      <a:pt x="287653" y="245344"/>
                    </a:lnTo>
                    <a:lnTo>
                      <a:pt x="190656" y="148346"/>
                    </a:lnTo>
                    <a:lnTo>
                      <a:pt x="228234" y="148346"/>
                    </a:lnTo>
                    <a:cubicBezTo>
                      <a:pt x="231384" y="148346"/>
                      <a:pt x="233940" y="145791"/>
                      <a:pt x="233940" y="142640"/>
                    </a:cubicBezTo>
                    <a:lnTo>
                      <a:pt x="233940" y="113594"/>
                    </a:lnTo>
                    <a:lnTo>
                      <a:pt x="284144" y="148346"/>
                    </a:lnTo>
                    <a:lnTo>
                      <a:pt x="268174" y="148346"/>
                    </a:lnTo>
                    <a:cubicBezTo>
                      <a:pt x="265024" y="148346"/>
                      <a:pt x="262468" y="150902"/>
                      <a:pt x="262468" y="154053"/>
                    </a:cubicBezTo>
                    <a:lnTo>
                      <a:pt x="262468" y="199696"/>
                    </a:lnTo>
                    <a:cubicBezTo>
                      <a:pt x="262468" y="202846"/>
                      <a:pt x="265024" y="205402"/>
                      <a:pt x="268174" y="205402"/>
                    </a:cubicBezTo>
                    <a:lnTo>
                      <a:pt x="336643" y="205402"/>
                    </a:lnTo>
                    <a:cubicBezTo>
                      <a:pt x="339793" y="205402"/>
                      <a:pt x="342349" y="202846"/>
                      <a:pt x="342349" y="199696"/>
                    </a:cubicBezTo>
                    <a:lnTo>
                      <a:pt x="342349" y="154053"/>
                    </a:lnTo>
                    <a:cubicBezTo>
                      <a:pt x="342349" y="150903"/>
                      <a:pt x="339794" y="148346"/>
                      <a:pt x="336643" y="148346"/>
                    </a:cubicBezTo>
                    <a:close/>
                    <a:moveTo>
                      <a:pt x="68464" y="193992"/>
                    </a:moveTo>
                    <a:lnTo>
                      <a:pt x="11408" y="193992"/>
                    </a:lnTo>
                    <a:lnTo>
                      <a:pt x="11408" y="182581"/>
                    </a:lnTo>
                    <a:lnTo>
                      <a:pt x="68464" y="182581"/>
                    </a:lnTo>
                    <a:close/>
                    <a:moveTo>
                      <a:pt x="68464" y="171169"/>
                    </a:moveTo>
                    <a:lnTo>
                      <a:pt x="11408" y="171169"/>
                    </a:lnTo>
                    <a:lnTo>
                      <a:pt x="11408" y="159757"/>
                    </a:lnTo>
                    <a:lnTo>
                      <a:pt x="68464" y="159757"/>
                    </a:lnTo>
                    <a:close/>
                    <a:moveTo>
                      <a:pt x="91285" y="290987"/>
                    </a:moveTo>
                    <a:lnTo>
                      <a:pt x="34229" y="290987"/>
                    </a:lnTo>
                    <a:lnTo>
                      <a:pt x="34229" y="279576"/>
                    </a:lnTo>
                    <a:lnTo>
                      <a:pt x="91285" y="279576"/>
                    </a:lnTo>
                    <a:close/>
                    <a:moveTo>
                      <a:pt x="91285" y="268166"/>
                    </a:moveTo>
                    <a:lnTo>
                      <a:pt x="34229" y="268166"/>
                    </a:lnTo>
                    <a:lnTo>
                      <a:pt x="34229" y="256754"/>
                    </a:lnTo>
                    <a:lnTo>
                      <a:pt x="91285" y="256754"/>
                    </a:lnTo>
                    <a:close/>
                    <a:moveTo>
                      <a:pt x="199695" y="330928"/>
                    </a:moveTo>
                    <a:lnTo>
                      <a:pt x="142639" y="330928"/>
                    </a:lnTo>
                    <a:lnTo>
                      <a:pt x="142639" y="319517"/>
                    </a:lnTo>
                    <a:lnTo>
                      <a:pt x="199695" y="319517"/>
                    </a:lnTo>
                    <a:close/>
                    <a:moveTo>
                      <a:pt x="199695" y="308107"/>
                    </a:moveTo>
                    <a:lnTo>
                      <a:pt x="142639" y="308107"/>
                    </a:lnTo>
                    <a:lnTo>
                      <a:pt x="142639" y="296695"/>
                    </a:lnTo>
                    <a:lnTo>
                      <a:pt x="199695" y="296695"/>
                    </a:lnTo>
                    <a:close/>
                    <a:moveTo>
                      <a:pt x="308101" y="290989"/>
                    </a:moveTo>
                    <a:lnTo>
                      <a:pt x="251045" y="290989"/>
                    </a:lnTo>
                    <a:lnTo>
                      <a:pt x="251045" y="279578"/>
                    </a:lnTo>
                    <a:lnTo>
                      <a:pt x="308101" y="279578"/>
                    </a:lnTo>
                    <a:close/>
                    <a:moveTo>
                      <a:pt x="308101" y="268168"/>
                    </a:moveTo>
                    <a:lnTo>
                      <a:pt x="251045" y="268168"/>
                    </a:lnTo>
                    <a:lnTo>
                      <a:pt x="251045" y="256756"/>
                    </a:lnTo>
                    <a:lnTo>
                      <a:pt x="308101" y="256756"/>
                    </a:lnTo>
                    <a:close/>
                    <a:moveTo>
                      <a:pt x="222517" y="136936"/>
                    </a:moveTo>
                    <a:lnTo>
                      <a:pt x="119818" y="136936"/>
                    </a:lnTo>
                    <a:lnTo>
                      <a:pt x="119818" y="54092"/>
                    </a:lnTo>
                    <a:lnTo>
                      <a:pt x="171167" y="13011"/>
                    </a:lnTo>
                    <a:lnTo>
                      <a:pt x="190424" y="28416"/>
                    </a:lnTo>
                    <a:cubicBezTo>
                      <a:pt x="192136" y="29785"/>
                      <a:pt x="194480" y="30043"/>
                      <a:pt x="196460" y="29107"/>
                    </a:cubicBezTo>
                    <a:cubicBezTo>
                      <a:pt x="198440" y="28162"/>
                      <a:pt x="199695" y="26157"/>
                      <a:pt x="199695" y="23968"/>
                    </a:cubicBezTo>
                    <a:lnTo>
                      <a:pt x="199695" y="11414"/>
                    </a:lnTo>
                    <a:lnTo>
                      <a:pt x="211107" y="11414"/>
                    </a:lnTo>
                    <a:lnTo>
                      <a:pt x="211107" y="42224"/>
                    </a:lnTo>
                    <a:cubicBezTo>
                      <a:pt x="211107" y="43958"/>
                      <a:pt x="211894" y="45596"/>
                      <a:pt x="213247" y="46680"/>
                    </a:cubicBezTo>
                    <a:lnTo>
                      <a:pt x="222517" y="54092"/>
                    </a:lnTo>
                    <a:close/>
                    <a:moveTo>
                      <a:pt x="273866" y="159760"/>
                    </a:moveTo>
                    <a:lnTo>
                      <a:pt x="330922" y="159760"/>
                    </a:lnTo>
                    <a:lnTo>
                      <a:pt x="330922" y="171171"/>
                    </a:lnTo>
                    <a:lnTo>
                      <a:pt x="273866" y="171169"/>
                    </a:lnTo>
                    <a:close/>
                    <a:moveTo>
                      <a:pt x="330922" y="193993"/>
                    </a:moveTo>
                    <a:lnTo>
                      <a:pt x="273866" y="193993"/>
                    </a:lnTo>
                    <a:lnTo>
                      <a:pt x="273866" y="182581"/>
                    </a:lnTo>
                    <a:lnTo>
                      <a:pt x="330922" y="18258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29" name="Google Shape;1129;p22"/>
            <p:cNvSpPr/>
            <p:nvPr/>
          </p:nvSpPr>
          <p:spPr>
            <a:xfrm>
              <a:off x="10227076" y="2301801"/>
              <a:ext cx="234518" cy="26339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22"/>
            <p:cNvSpPr/>
            <p:nvPr/>
          </p:nvSpPr>
          <p:spPr>
            <a:xfrm>
              <a:off x="10211327" y="2865871"/>
              <a:ext cx="234518" cy="26339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10222910" y="3373430"/>
              <a:ext cx="234518" cy="26339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10225266" y="3925311"/>
              <a:ext cx="234518" cy="26339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22"/>
            <p:cNvSpPr/>
            <p:nvPr/>
          </p:nvSpPr>
          <p:spPr>
            <a:xfrm>
              <a:off x="10226171" y="4877437"/>
              <a:ext cx="234518" cy="26339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22"/>
            <p:cNvSpPr/>
            <p:nvPr/>
          </p:nvSpPr>
          <p:spPr>
            <a:xfrm>
              <a:off x="10542149" y="2966212"/>
              <a:ext cx="1136342" cy="1266314"/>
            </a:xfrm>
            <a:prstGeom prst="rect">
              <a:avLst/>
            </a:prstGeom>
            <a:noFill/>
            <a:ln cap="flat" cmpd="sng" w="12700">
              <a:solidFill>
                <a:schemeClr val="accent2"/>
              </a:solidFill>
              <a:prstDash val="dash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APPLICATIONS</a:t>
              </a:r>
              <a:endParaRPr/>
            </a:p>
          </p:txBody>
        </p:sp>
        <p:pic>
          <p:nvPicPr>
            <p:cNvPr descr="Text&#10;&#10;Description automatically generated" id="1135" name="Google Shape;1135;p2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0643263" y="3204360"/>
              <a:ext cx="901407" cy="3785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&#10;&#10;Description automatically generated" id="1136" name="Google Shape;1136;p2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0595014" y="3592940"/>
              <a:ext cx="997904" cy="2965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Logo&#10;&#10;Description automatically generated" id="1137" name="Google Shape;1137;p2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0866802" y="3878469"/>
              <a:ext cx="587825" cy="3177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8" name="Google Shape;1138;p22"/>
            <p:cNvSpPr txBox="1"/>
            <p:nvPr/>
          </p:nvSpPr>
          <p:spPr>
            <a:xfrm>
              <a:off x="3959204" y="3098387"/>
              <a:ext cx="620683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L2 Data</a:t>
              </a:r>
              <a:endParaRPr/>
            </a:p>
          </p:txBody>
        </p:sp>
        <p:sp>
          <p:nvSpPr>
            <p:cNvPr id="1139" name="Google Shape;1139;p22"/>
            <p:cNvSpPr txBox="1"/>
            <p:nvPr/>
          </p:nvSpPr>
          <p:spPr>
            <a:xfrm>
              <a:off x="5081915" y="3156574"/>
              <a:ext cx="1181734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Streams</a:t>
              </a:r>
              <a:r>
                <a:rPr lang="en-US" sz="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and</a:t>
              </a:r>
              <a:r>
                <a:rPr lang="en-US" sz="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Tasks</a:t>
              </a:r>
              <a:endParaRPr/>
            </a:p>
          </p:txBody>
        </p:sp>
        <p:sp>
          <p:nvSpPr>
            <p:cNvPr id="1140" name="Google Shape;1140;p22"/>
            <p:cNvSpPr txBox="1"/>
            <p:nvPr/>
          </p:nvSpPr>
          <p:spPr>
            <a:xfrm>
              <a:off x="5234560" y="3786266"/>
              <a:ext cx="721672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SnowPark</a:t>
              </a:r>
              <a:endParaRPr/>
            </a:p>
          </p:txBody>
        </p:sp>
        <p:sp>
          <p:nvSpPr>
            <p:cNvPr id="1141" name="Google Shape;1141;p22"/>
            <p:cNvSpPr txBox="1"/>
            <p:nvPr/>
          </p:nvSpPr>
          <p:spPr>
            <a:xfrm>
              <a:off x="5006903" y="4399586"/>
              <a:ext cx="1196161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Stored Procedures</a:t>
              </a:r>
              <a:endParaRPr/>
            </a:p>
          </p:txBody>
        </p:sp>
        <p:sp>
          <p:nvSpPr>
            <p:cNvPr id="1142" name="Google Shape;1142;p22"/>
            <p:cNvSpPr txBox="1"/>
            <p:nvPr/>
          </p:nvSpPr>
          <p:spPr>
            <a:xfrm>
              <a:off x="6294668" y="3027337"/>
              <a:ext cx="478016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MRDW</a:t>
              </a:r>
              <a:endParaRPr b="0"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22"/>
            <p:cNvSpPr txBox="1"/>
            <p:nvPr/>
          </p:nvSpPr>
          <p:spPr>
            <a:xfrm>
              <a:off x="6767257" y="3321733"/>
              <a:ext cx="476529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HR</a:t>
              </a:r>
              <a:endParaRPr/>
            </a:p>
          </p:txBody>
        </p:sp>
        <p:sp>
          <p:nvSpPr>
            <p:cNvPr id="1144" name="Google Shape;1144;p22"/>
            <p:cNvSpPr txBox="1"/>
            <p:nvPr/>
          </p:nvSpPr>
          <p:spPr>
            <a:xfrm>
              <a:off x="7707638" y="2920185"/>
              <a:ext cx="872355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Materialised</a:t>
              </a:r>
              <a:r>
                <a:rPr lang="en-US" sz="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Views</a:t>
              </a:r>
              <a:endParaRPr/>
            </a:p>
          </p:txBody>
        </p:sp>
        <p:sp>
          <p:nvSpPr>
            <p:cNvPr id="1145" name="Google Shape;1145;p22"/>
            <p:cNvSpPr txBox="1"/>
            <p:nvPr/>
          </p:nvSpPr>
          <p:spPr>
            <a:xfrm>
              <a:off x="7611892" y="3640910"/>
              <a:ext cx="1109599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Zero Copy Clone</a:t>
              </a:r>
              <a:endParaRPr/>
            </a:p>
          </p:txBody>
        </p:sp>
        <p:sp>
          <p:nvSpPr>
            <p:cNvPr id="1146" name="Google Shape;1146;p22"/>
            <p:cNvSpPr txBox="1"/>
            <p:nvPr/>
          </p:nvSpPr>
          <p:spPr>
            <a:xfrm>
              <a:off x="4088603" y="5560746"/>
              <a:ext cx="1200970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Role Based Access</a:t>
              </a:r>
              <a:endParaRPr/>
            </a:p>
          </p:txBody>
        </p:sp>
        <p:sp>
          <p:nvSpPr>
            <p:cNvPr id="1147" name="Google Shape;1147;p22"/>
            <p:cNvSpPr txBox="1"/>
            <p:nvPr/>
          </p:nvSpPr>
          <p:spPr>
            <a:xfrm>
              <a:off x="5977072" y="5576135"/>
              <a:ext cx="476412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Audit</a:t>
              </a:r>
              <a:endParaRPr/>
            </a:p>
          </p:txBody>
        </p:sp>
        <p:sp>
          <p:nvSpPr>
            <p:cNvPr id="1148" name="Google Shape;1148;p22"/>
            <p:cNvSpPr txBox="1"/>
            <p:nvPr/>
          </p:nvSpPr>
          <p:spPr>
            <a:xfrm>
              <a:off x="7017779" y="5563656"/>
              <a:ext cx="691215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Metadata</a:t>
              </a:r>
              <a:endParaRPr/>
            </a:p>
          </p:txBody>
        </p:sp>
        <p:grpSp>
          <p:nvGrpSpPr>
            <p:cNvPr id="1149" name="Google Shape;1149;p22"/>
            <p:cNvGrpSpPr/>
            <p:nvPr/>
          </p:nvGrpSpPr>
          <p:grpSpPr>
            <a:xfrm>
              <a:off x="6832662" y="3533320"/>
              <a:ext cx="384876" cy="410662"/>
              <a:chOff x="2812132" y="6315156"/>
              <a:chExt cx="384876" cy="410662"/>
            </a:xfrm>
          </p:grpSpPr>
          <p:sp>
            <p:nvSpPr>
              <p:cNvPr id="1150" name="Google Shape;1150;p22"/>
              <p:cNvSpPr/>
              <p:nvPr/>
            </p:nvSpPr>
            <p:spPr>
              <a:xfrm>
                <a:off x="2812132" y="6315156"/>
                <a:ext cx="384876" cy="217354"/>
              </a:xfrm>
              <a:custGeom>
                <a:rect b="b" l="l" r="r" t="t"/>
                <a:pathLst>
                  <a:path extrusionOk="0" h="217354" w="384876">
                    <a:moveTo>
                      <a:pt x="377533" y="174775"/>
                    </a:moveTo>
                    <a:lnTo>
                      <a:pt x="210052" y="7295"/>
                    </a:lnTo>
                    <a:cubicBezTo>
                      <a:pt x="200326" y="-2432"/>
                      <a:pt x="184480" y="-2432"/>
                      <a:pt x="174754" y="7295"/>
                    </a:cubicBezTo>
                    <a:lnTo>
                      <a:pt x="50304" y="131745"/>
                    </a:lnTo>
                    <a:cubicBezTo>
                      <a:pt x="48113" y="133935"/>
                      <a:pt x="48113" y="137542"/>
                      <a:pt x="50304" y="139733"/>
                    </a:cubicBezTo>
                    <a:cubicBezTo>
                      <a:pt x="52494" y="141923"/>
                      <a:pt x="56101" y="141923"/>
                      <a:pt x="58292" y="139733"/>
                    </a:cubicBezTo>
                    <a:lnTo>
                      <a:pt x="182742" y="15282"/>
                    </a:lnTo>
                    <a:cubicBezTo>
                      <a:pt x="187895" y="10129"/>
                      <a:pt x="196913" y="10129"/>
                      <a:pt x="202067" y="15282"/>
                    </a:cubicBezTo>
                    <a:lnTo>
                      <a:pt x="369547" y="182763"/>
                    </a:lnTo>
                    <a:cubicBezTo>
                      <a:pt x="372125" y="185341"/>
                      <a:pt x="373540" y="188753"/>
                      <a:pt x="373540" y="192425"/>
                    </a:cubicBezTo>
                    <a:cubicBezTo>
                      <a:pt x="373540" y="196097"/>
                      <a:pt x="372123" y="199510"/>
                      <a:pt x="369547" y="202088"/>
                    </a:cubicBezTo>
                    <a:cubicBezTo>
                      <a:pt x="364394" y="207241"/>
                      <a:pt x="355376" y="207241"/>
                      <a:pt x="350222" y="202088"/>
                    </a:cubicBezTo>
                    <a:lnTo>
                      <a:pt x="196401" y="48267"/>
                    </a:lnTo>
                    <a:cubicBezTo>
                      <a:pt x="194210" y="46076"/>
                      <a:pt x="190603" y="46076"/>
                      <a:pt x="188413" y="48267"/>
                    </a:cubicBezTo>
                    <a:lnTo>
                      <a:pt x="34591" y="202088"/>
                    </a:lnTo>
                    <a:cubicBezTo>
                      <a:pt x="29245" y="207435"/>
                      <a:pt x="20613" y="207435"/>
                      <a:pt x="15266" y="202088"/>
                    </a:cubicBezTo>
                    <a:cubicBezTo>
                      <a:pt x="12689" y="199510"/>
                      <a:pt x="11273" y="196098"/>
                      <a:pt x="11273" y="192425"/>
                    </a:cubicBezTo>
                    <a:cubicBezTo>
                      <a:pt x="11273" y="188754"/>
                      <a:pt x="12691" y="185341"/>
                      <a:pt x="15266" y="182763"/>
                    </a:cubicBezTo>
                    <a:lnTo>
                      <a:pt x="43416" y="154613"/>
                    </a:lnTo>
                    <a:cubicBezTo>
                      <a:pt x="45608" y="152422"/>
                      <a:pt x="45608" y="148816"/>
                      <a:pt x="43416" y="146625"/>
                    </a:cubicBezTo>
                    <a:cubicBezTo>
                      <a:pt x="41226" y="144434"/>
                      <a:pt x="37619" y="144434"/>
                      <a:pt x="35429" y="146625"/>
                    </a:cubicBezTo>
                    <a:lnTo>
                      <a:pt x="7278" y="174775"/>
                    </a:lnTo>
                    <a:cubicBezTo>
                      <a:pt x="2576" y="179478"/>
                      <a:pt x="0" y="185725"/>
                      <a:pt x="0" y="192425"/>
                    </a:cubicBezTo>
                    <a:cubicBezTo>
                      <a:pt x="0" y="199126"/>
                      <a:pt x="2578" y="205373"/>
                      <a:pt x="7278" y="210076"/>
                    </a:cubicBezTo>
                    <a:cubicBezTo>
                      <a:pt x="16684" y="219481"/>
                      <a:pt x="33174" y="219481"/>
                      <a:pt x="42577" y="210076"/>
                    </a:cubicBezTo>
                    <a:lnTo>
                      <a:pt x="192404" y="60249"/>
                    </a:lnTo>
                    <a:lnTo>
                      <a:pt x="342232" y="210076"/>
                    </a:lnTo>
                    <a:cubicBezTo>
                      <a:pt x="346934" y="214778"/>
                      <a:pt x="353245" y="217354"/>
                      <a:pt x="359882" y="217354"/>
                    </a:cubicBezTo>
                    <a:cubicBezTo>
                      <a:pt x="366516" y="217354"/>
                      <a:pt x="372830" y="214777"/>
                      <a:pt x="377532" y="210076"/>
                    </a:cubicBezTo>
                    <a:cubicBezTo>
                      <a:pt x="382235" y="205373"/>
                      <a:pt x="384877" y="199062"/>
                      <a:pt x="384877" y="192425"/>
                    </a:cubicBezTo>
                    <a:cubicBezTo>
                      <a:pt x="384874" y="185725"/>
                      <a:pt x="382235" y="179478"/>
                      <a:pt x="377532" y="17477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22"/>
              <p:cNvSpPr/>
              <p:nvPr/>
            </p:nvSpPr>
            <p:spPr>
              <a:xfrm>
                <a:off x="2837835" y="6450378"/>
                <a:ext cx="333410" cy="275440"/>
              </a:xfrm>
              <a:custGeom>
                <a:rect b="b" l="l" r="r" t="t"/>
                <a:pathLst>
                  <a:path extrusionOk="0" h="275440" w="333410">
                    <a:moveTo>
                      <a:pt x="327742" y="244775"/>
                    </a:moveTo>
                    <a:lnTo>
                      <a:pt x="198138" y="244775"/>
                    </a:lnTo>
                    <a:lnTo>
                      <a:pt x="198138" y="231120"/>
                    </a:lnTo>
                    <a:cubicBezTo>
                      <a:pt x="198138" y="228029"/>
                      <a:pt x="195627" y="225451"/>
                      <a:pt x="192469" y="225451"/>
                    </a:cubicBezTo>
                    <a:lnTo>
                      <a:pt x="172307" y="225451"/>
                    </a:lnTo>
                    <a:lnTo>
                      <a:pt x="172307" y="210958"/>
                    </a:lnTo>
                    <a:lnTo>
                      <a:pt x="295536" y="210958"/>
                    </a:lnTo>
                    <a:cubicBezTo>
                      <a:pt x="298628" y="210958"/>
                      <a:pt x="301206" y="208446"/>
                      <a:pt x="301206" y="205289"/>
                    </a:cubicBezTo>
                    <a:lnTo>
                      <a:pt x="301203" y="73176"/>
                    </a:lnTo>
                    <a:cubicBezTo>
                      <a:pt x="301203" y="70085"/>
                      <a:pt x="298691" y="67507"/>
                      <a:pt x="295534" y="67507"/>
                    </a:cubicBezTo>
                    <a:cubicBezTo>
                      <a:pt x="292378" y="67507"/>
                      <a:pt x="289864" y="70019"/>
                      <a:pt x="289864" y="73176"/>
                    </a:cubicBezTo>
                    <a:lnTo>
                      <a:pt x="289864" y="199686"/>
                    </a:lnTo>
                    <a:lnTo>
                      <a:pt x="172373" y="199686"/>
                    </a:lnTo>
                    <a:lnTo>
                      <a:pt x="172373" y="192471"/>
                    </a:lnTo>
                    <a:cubicBezTo>
                      <a:pt x="172373" y="192148"/>
                      <a:pt x="172244" y="191828"/>
                      <a:pt x="172180" y="191504"/>
                    </a:cubicBezTo>
                    <a:cubicBezTo>
                      <a:pt x="186222" y="191118"/>
                      <a:pt x="199750" y="189249"/>
                      <a:pt x="211473" y="185965"/>
                    </a:cubicBezTo>
                    <a:cubicBezTo>
                      <a:pt x="214436" y="185127"/>
                      <a:pt x="216240" y="182035"/>
                      <a:pt x="215339" y="179007"/>
                    </a:cubicBezTo>
                    <a:cubicBezTo>
                      <a:pt x="214502" y="176045"/>
                      <a:pt x="211410" y="174241"/>
                      <a:pt x="208382" y="175141"/>
                    </a:cubicBezTo>
                    <a:cubicBezTo>
                      <a:pt x="196078" y="178620"/>
                      <a:pt x="181715" y="180424"/>
                      <a:pt x="166706" y="180424"/>
                    </a:cubicBezTo>
                    <a:cubicBezTo>
                      <a:pt x="124450" y="180424"/>
                      <a:pt x="95013" y="166446"/>
                      <a:pt x="95013" y="153821"/>
                    </a:cubicBezTo>
                    <a:lnTo>
                      <a:pt x="95013" y="134690"/>
                    </a:lnTo>
                    <a:cubicBezTo>
                      <a:pt x="109119" y="145834"/>
                      <a:pt x="135337" y="152984"/>
                      <a:pt x="166706" y="152984"/>
                    </a:cubicBezTo>
                    <a:cubicBezTo>
                      <a:pt x="198075" y="152984"/>
                      <a:pt x="224228" y="145770"/>
                      <a:pt x="238399" y="134690"/>
                    </a:cubicBezTo>
                    <a:lnTo>
                      <a:pt x="238397" y="153824"/>
                    </a:lnTo>
                    <a:cubicBezTo>
                      <a:pt x="238397" y="158783"/>
                      <a:pt x="233373" y="164260"/>
                      <a:pt x="224676" y="168833"/>
                    </a:cubicBezTo>
                    <a:cubicBezTo>
                      <a:pt x="221907" y="170250"/>
                      <a:pt x="220876" y="173663"/>
                      <a:pt x="222291" y="176434"/>
                    </a:cubicBezTo>
                    <a:cubicBezTo>
                      <a:pt x="223322" y="178366"/>
                      <a:pt x="225253" y="179463"/>
                      <a:pt x="227315" y="179463"/>
                    </a:cubicBezTo>
                    <a:cubicBezTo>
                      <a:pt x="228216" y="179463"/>
                      <a:pt x="229119" y="179269"/>
                      <a:pt x="229956" y="178818"/>
                    </a:cubicBezTo>
                    <a:cubicBezTo>
                      <a:pt x="246253" y="170251"/>
                      <a:pt x="249667" y="160524"/>
                      <a:pt x="249667" y="153826"/>
                    </a:cubicBezTo>
                    <a:lnTo>
                      <a:pt x="249670" y="37876"/>
                    </a:lnTo>
                    <a:cubicBezTo>
                      <a:pt x="249670" y="16297"/>
                      <a:pt x="213984" y="0"/>
                      <a:pt x="166703" y="0"/>
                    </a:cubicBezTo>
                    <a:cubicBezTo>
                      <a:pt x="119424" y="0"/>
                      <a:pt x="83804" y="16297"/>
                      <a:pt x="83804" y="37876"/>
                    </a:cubicBezTo>
                    <a:lnTo>
                      <a:pt x="83804" y="153826"/>
                    </a:lnTo>
                    <a:cubicBezTo>
                      <a:pt x="83804" y="174568"/>
                      <a:pt x="116784" y="190349"/>
                      <a:pt x="161297" y="191573"/>
                    </a:cubicBezTo>
                    <a:cubicBezTo>
                      <a:pt x="161233" y="191896"/>
                      <a:pt x="161103" y="192153"/>
                      <a:pt x="161103" y="192474"/>
                    </a:cubicBezTo>
                    <a:lnTo>
                      <a:pt x="161103" y="199752"/>
                    </a:lnTo>
                    <a:lnTo>
                      <a:pt x="43550" y="199755"/>
                    </a:lnTo>
                    <a:lnTo>
                      <a:pt x="43550" y="73178"/>
                    </a:lnTo>
                    <a:cubicBezTo>
                      <a:pt x="43550" y="70086"/>
                      <a:pt x="41039" y="67509"/>
                      <a:pt x="37881" y="67509"/>
                    </a:cubicBezTo>
                    <a:cubicBezTo>
                      <a:pt x="34725" y="67509"/>
                      <a:pt x="32211" y="70020"/>
                      <a:pt x="32211" y="73178"/>
                    </a:cubicBezTo>
                    <a:lnTo>
                      <a:pt x="32213" y="205358"/>
                    </a:lnTo>
                    <a:cubicBezTo>
                      <a:pt x="32213" y="208450"/>
                      <a:pt x="34725" y="211027"/>
                      <a:pt x="37883" y="211027"/>
                    </a:cubicBezTo>
                    <a:lnTo>
                      <a:pt x="161107" y="211027"/>
                    </a:lnTo>
                    <a:lnTo>
                      <a:pt x="161107" y="225520"/>
                    </a:lnTo>
                    <a:lnTo>
                      <a:pt x="140942" y="225520"/>
                    </a:lnTo>
                    <a:cubicBezTo>
                      <a:pt x="137850" y="225520"/>
                      <a:pt x="135273" y="228032"/>
                      <a:pt x="135273" y="231190"/>
                    </a:cubicBezTo>
                    <a:lnTo>
                      <a:pt x="135273" y="244911"/>
                    </a:lnTo>
                    <a:lnTo>
                      <a:pt x="5670" y="244909"/>
                    </a:lnTo>
                    <a:cubicBezTo>
                      <a:pt x="2578" y="244909"/>
                      <a:pt x="0" y="247421"/>
                      <a:pt x="0" y="250578"/>
                    </a:cubicBezTo>
                    <a:cubicBezTo>
                      <a:pt x="2" y="253734"/>
                      <a:pt x="2578" y="256052"/>
                      <a:pt x="5670" y="256052"/>
                    </a:cubicBezTo>
                    <a:lnTo>
                      <a:pt x="135335" y="256052"/>
                    </a:lnTo>
                    <a:lnTo>
                      <a:pt x="135335" y="269771"/>
                    </a:lnTo>
                    <a:cubicBezTo>
                      <a:pt x="135335" y="272863"/>
                      <a:pt x="137846" y="275441"/>
                      <a:pt x="141004" y="275441"/>
                    </a:cubicBezTo>
                    <a:lnTo>
                      <a:pt x="192536" y="275441"/>
                    </a:lnTo>
                    <a:cubicBezTo>
                      <a:pt x="195628" y="275441"/>
                      <a:pt x="198205" y="272929"/>
                      <a:pt x="198205" y="269771"/>
                    </a:cubicBezTo>
                    <a:lnTo>
                      <a:pt x="198205" y="256050"/>
                    </a:lnTo>
                    <a:lnTo>
                      <a:pt x="327741" y="256052"/>
                    </a:lnTo>
                    <a:cubicBezTo>
                      <a:pt x="330833" y="256052"/>
                      <a:pt x="333411" y="253541"/>
                      <a:pt x="333411" y="250383"/>
                    </a:cubicBezTo>
                    <a:cubicBezTo>
                      <a:pt x="333408" y="247227"/>
                      <a:pt x="330833" y="244779"/>
                      <a:pt x="327741" y="244779"/>
                    </a:cubicBezTo>
                    <a:close/>
                    <a:moveTo>
                      <a:pt x="238395" y="76524"/>
                    </a:moveTo>
                    <a:cubicBezTo>
                      <a:pt x="238395" y="89085"/>
                      <a:pt x="208958" y="103127"/>
                      <a:pt x="166702" y="103127"/>
                    </a:cubicBezTo>
                    <a:cubicBezTo>
                      <a:pt x="124447" y="103127"/>
                      <a:pt x="95077" y="89085"/>
                      <a:pt x="95077" y="76524"/>
                    </a:cubicBezTo>
                    <a:lnTo>
                      <a:pt x="95077" y="57393"/>
                    </a:lnTo>
                    <a:cubicBezTo>
                      <a:pt x="109183" y="68536"/>
                      <a:pt x="135401" y="75687"/>
                      <a:pt x="166770" y="75687"/>
                    </a:cubicBezTo>
                    <a:cubicBezTo>
                      <a:pt x="198140" y="75687"/>
                      <a:pt x="224292" y="68473"/>
                      <a:pt x="238463" y="57393"/>
                    </a:cubicBezTo>
                    <a:lnTo>
                      <a:pt x="238463" y="76524"/>
                    </a:lnTo>
                    <a:close/>
                    <a:moveTo>
                      <a:pt x="166702" y="141714"/>
                    </a:moveTo>
                    <a:cubicBezTo>
                      <a:pt x="124447" y="141714"/>
                      <a:pt x="95009" y="127735"/>
                      <a:pt x="95009" y="115111"/>
                    </a:cubicBezTo>
                    <a:lnTo>
                      <a:pt x="95009" y="96109"/>
                    </a:lnTo>
                    <a:cubicBezTo>
                      <a:pt x="109115" y="107189"/>
                      <a:pt x="135334" y="114337"/>
                      <a:pt x="166702" y="114337"/>
                    </a:cubicBezTo>
                    <a:cubicBezTo>
                      <a:pt x="198071" y="114337"/>
                      <a:pt x="224224" y="107187"/>
                      <a:pt x="238395" y="96109"/>
                    </a:cubicBezTo>
                    <a:lnTo>
                      <a:pt x="238395" y="115175"/>
                    </a:lnTo>
                    <a:cubicBezTo>
                      <a:pt x="238395" y="127736"/>
                      <a:pt x="208958" y="141715"/>
                      <a:pt x="166702" y="141715"/>
                    </a:cubicBezTo>
                    <a:close/>
                    <a:moveTo>
                      <a:pt x="166702" y="11273"/>
                    </a:moveTo>
                    <a:cubicBezTo>
                      <a:pt x="208958" y="11273"/>
                      <a:pt x="238395" y="25251"/>
                      <a:pt x="238395" y="37876"/>
                    </a:cubicBezTo>
                    <a:cubicBezTo>
                      <a:pt x="238395" y="50500"/>
                      <a:pt x="208958" y="64415"/>
                      <a:pt x="166702" y="64415"/>
                    </a:cubicBezTo>
                    <a:cubicBezTo>
                      <a:pt x="124447" y="64415"/>
                      <a:pt x="95077" y="50437"/>
                      <a:pt x="95077" y="37876"/>
                    </a:cubicBezTo>
                    <a:cubicBezTo>
                      <a:pt x="95077" y="25315"/>
                      <a:pt x="124449" y="11273"/>
                      <a:pt x="166702" y="11273"/>
                    </a:cubicBezTo>
                    <a:close/>
                    <a:moveTo>
                      <a:pt x="186865" y="264099"/>
                    </a:moveTo>
                    <a:lnTo>
                      <a:pt x="146607" y="264099"/>
                    </a:lnTo>
                    <a:lnTo>
                      <a:pt x="146607" y="236723"/>
                    </a:lnTo>
                    <a:lnTo>
                      <a:pt x="186865" y="23672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22"/>
              <p:cNvSpPr/>
              <p:nvPr/>
            </p:nvSpPr>
            <p:spPr>
              <a:xfrm>
                <a:off x="3002672" y="6534955"/>
                <a:ext cx="9662" cy="9662"/>
              </a:xfrm>
              <a:custGeom>
                <a:rect b="b" l="l" r="r" t="t"/>
                <a:pathLst>
                  <a:path extrusionOk="0" h="9662" w="9662">
                    <a:moveTo>
                      <a:pt x="9663" y="4830"/>
                    </a:moveTo>
                    <a:cubicBezTo>
                      <a:pt x="9663" y="7498"/>
                      <a:pt x="7500" y="9663"/>
                      <a:pt x="4832" y="9663"/>
                    </a:cubicBezTo>
                    <a:cubicBezTo>
                      <a:pt x="2165" y="9663"/>
                      <a:pt x="0" y="7498"/>
                      <a:pt x="0" y="4830"/>
                    </a:cubicBezTo>
                    <a:cubicBezTo>
                      <a:pt x="0" y="2162"/>
                      <a:pt x="2165" y="0"/>
                      <a:pt x="4832" y="0"/>
                    </a:cubicBezTo>
                    <a:cubicBezTo>
                      <a:pt x="7500" y="0"/>
                      <a:pt x="9663" y="2162"/>
                      <a:pt x="9663" y="483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22"/>
              <p:cNvSpPr/>
              <p:nvPr/>
            </p:nvSpPr>
            <p:spPr>
              <a:xfrm>
                <a:off x="3002672" y="6573601"/>
                <a:ext cx="9662" cy="9662"/>
              </a:xfrm>
              <a:custGeom>
                <a:rect b="b" l="l" r="r" t="t"/>
                <a:pathLst>
                  <a:path extrusionOk="0" h="9662" w="9662">
                    <a:moveTo>
                      <a:pt x="9663" y="4832"/>
                    </a:moveTo>
                    <a:cubicBezTo>
                      <a:pt x="9663" y="7500"/>
                      <a:pt x="7500" y="9663"/>
                      <a:pt x="4832" y="9663"/>
                    </a:cubicBezTo>
                    <a:cubicBezTo>
                      <a:pt x="2165" y="9663"/>
                      <a:pt x="0" y="7500"/>
                      <a:pt x="0" y="4832"/>
                    </a:cubicBezTo>
                    <a:cubicBezTo>
                      <a:pt x="0" y="2165"/>
                      <a:pt x="2165" y="0"/>
                      <a:pt x="4832" y="0"/>
                    </a:cubicBezTo>
                    <a:cubicBezTo>
                      <a:pt x="7500" y="0"/>
                      <a:pt x="9663" y="2165"/>
                      <a:pt x="9663" y="483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22"/>
              <p:cNvSpPr/>
              <p:nvPr/>
            </p:nvSpPr>
            <p:spPr>
              <a:xfrm>
                <a:off x="3002672" y="6612251"/>
                <a:ext cx="9662" cy="9662"/>
              </a:xfrm>
              <a:custGeom>
                <a:rect b="b" l="l" r="r" t="t"/>
                <a:pathLst>
                  <a:path extrusionOk="0" h="9662" w="9662">
                    <a:moveTo>
                      <a:pt x="9663" y="4830"/>
                    </a:moveTo>
                    <a:cubicBezTo>
                      <a:pt x="9663" y="7498"/>
                      <a:pt x="7500" y="9663"/>
                      <a:pt x="4832" y="9663"/>
                    </a:cubicBezTo>
                    <a:cubicBezTo>
                      <a:pt x="2165" y="9663"/>
                      <a:pt x="0" y="7498"/>
                      <a:pt x="0" y="4830"/>
                    </a:cubicBezTo>
                    <a:cubicBezTo>
                      <a:pt x="0" y="2162"/>
                      <a:pt x="2165" y="0"/>
                      <a:pt x="4832" y="0"/>
                    </a:cubicBezTo>
                    <a:cubicBezTo>
                      <a:pt x="7500" y="0"/>
                      <a:pt x="9663" y="2162"/>
                      <a:pt x="9663" y="483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22"/>
              <p:cNvSpPr/>
              <p:nvPr/>
            </p:nvSpPr>
            <p:spPr>
              <a:xfrm>
                <a:off x="3021996" y="6534955"/>
                <a:ext cx="9662" cy="9662"/>
              </a:xfrm>
              <a:custGeom>
                <a:rect b="b" l="l" r="r" t="t"/>
                <a:pathLst>
                  <a:path extrusionOk="0" h="9662" w="9662">
                    <a:moveTo>
                      <a:pt x="9663" y="4830"/>
                    </a:moveTo>
                    <a:cubicBezTo>
                      <a:pt x="9663" y="7498"/>
                      <a:pt x="7500" y="9663"/>
                      <a:pt x="4832" y="9663"/>
                    </a:cubicBezTo>
                    <a:cubicBezTo>
                      <a:pt x="2162" y="9663"/>
                      <a:pt x="0" y="7498"/>
                      <a:pt x="0" y="4830"/>
                    </a:cubicBezTo>
                    <a:cubicBezTo>
                      <a:pt x="0" y="2162"/>
                      <a:pt x="2162" y="0"/>
                      <a:pt x="4832" y="0"/>
                    </a:cubicBezTo>
                    <a:cubicBezTo>
                      <a:pt x="7500" y="0"/>
                      <a:pt x="9663" y="2162"/>
                      <a:pt x="9663" y="483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22"/>
              <p:cNvSpPr/>
              <p:nvPr/>
            </p:nvSpPr>
            <p:spPr>
              <a:xfrm>
                <a:off x="3021996" y="6573601"/>
                <a:ext cx="9662" cy="9662"/>
              </a:xfrm>
              <a:custGeom>
                <a:rect b="b" l="l" r="r" t="t"/>
                <a:pathLst>
                  <a:path extrusionOk="0" h="9662" w="9662">
                    <a:moveTo>
                      <a:pt x="9663" y="4832"/>
                    </a:moveTo>
                    <a:cubicBezTo>
                      <a:pt x="9663" y="7500"/>
                      <a:pt x="7500" y="9663"/>
                      <a:pt x="4832" y="9663"/>
                    </a:cubicBezTo>
                    <a:cubicBezTo>
                      <a:pt x="2162" y="9663"/>
                      <a:pt x="0" y="7500"/>
                      <a:pt x="0" y="4832"/>
                    </a:cubicBezTo>
                    <a:cubicBezTo>
                      <a:pt x="0" y="2165"/>
                      <a:pt x="2162" y="0"/>
                      <a:pt x="4832" y="0"/>
                    </a:cubicBezTo>
                    <a:cubicBezTo>
                      <a:pt x="7500" y="0"/>
                      <a:pt x="9663" y="2165"/>
                      <a:pt x="9663" y="483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>
                <a:off x="3021996" y="6612251"/>
                <a:ext cx="9662" cy="9662"/>
              </a:xfrm>
              <a:custGeom>
                <a:rect b="b" l="l" r="r" t="t"/>
                <a:pathLst>
                  <a:path extrusionOk="0" h="9662" w="9662">
                    <a:moveTo>
                      <a:pt x="9663" y="4830"/>
                    </a:moveTo>
                    <a:cubicBezTo>
                      <a:pt x="9663" y="7498"/>
                      <a:pt x="7500" y="9663"/>
                      <a:pt x="4832" y="9663"/>
                    </a:cubicBezTo>
                    <a:cubicBezTo>
                      <a:pt x="2162" y="9663"/>
                      <a:pt x="0" y="7498"/>
                      <a:pt x="0" y="4830"/>
                    </a:cubicBezTo>
                    <a:cubicBezTo>
                      <a:pt x="0" y="2162"/>
                      <a:pt x="2162" y="0"/>
                      <a:pt x="4832" y="0"/>
                    </a:cubicBezTo>
                    <a:cubicBezTo>
                      <a:pt x="7500" y="0"/>
                      <a:pt x="9663" y="2162"/>
                      <a:pt x="9663" y="483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>
                <a:off x="2983344" y="6534955"/>
                <a:ext cx="9660" cy="9662"/>
              </a:xfrm>
              <a:custGeom>
                <a:rect b="b" l="l" r="r" t="t"/>
                <a:pathLst>
                  <a:path extrusionOk="0" h="9662" w="9660">
                    <a:moveTo>
                      <a:pt x="9660" y="4830"/>
                    </a:moveTo>
                    <a:cubicBezTo>
                      <a:pt x="9660" y="7498"/>
                      <a:pt x="7498" y="9663"/>
                      <a:pt x="4830" y="9663"/>
                    </a:cubicBezTo>
                    <a:cubicBezTo>
                      <a:pt x="2162" y="9663"/>
                      <a:pt x="0" y="7498"/>
                      <a:pt x="0" y="4830"/>
                    </a:cubicBezTo>
                    <a:cubicBezTo>
                      <a:pt x="0" y="2162"/>
                      <a:pt x="2162" y="0"/>
                      <a:pt x="4830" y="0"/>
                    </a:cubicBezTo>
                    <a:cubicBezTo>
                      <a:pt x="7498" y="0"/>
                      <a:pt x="9660" y="2162"/>
                      <a:pt x="9660" y="483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>
                <a:off x="2983344" y="6573601"/>
                <a:ext cx="9660" cy="9662"/>
              </a:xfrm>
              <a:custGeom>
                <a:rect b="b" l="l" r="r" t="t"/>
                <a:pathLst>
                  <a:path extrusionOk="0" h="9662" w="9660">
                    <a:moveTo>
                      <a:pt x="9660" y="4832"/>
                    </a:moveTo>
                    <a:cubicBezTo>
                      <a:pt x="9660" y="7500"/>
                      <a:pt x="7498" y="9663"/>
                      <a:pt x="4830" y="9663"/>
                    </a:cubicBezTo>
                    <a:cubicBezTo>
                      <a:pt x="2162" y="9663"/>
                      <a:pt x="0" y="7500"/>
                      <a:pt x="0" y="4832"/>
                    </a:cubicBezTo>
                    <a:cubicBezTo>
                      <a:pt x="0" y="2165"/>
                      <a:pt x="2162" y="0"/>
                      <a:pt x="4830" y="0"/>
                    </a:cubicBezTo>
                    <a:cubicBezTo>
                      <a:pt x="7498" y="0"/>
                      <a:pt x="9660" y="2165"/>
                      <a:pt x="9660" y="483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>
                <a:off x="2983344" y="6612251"/>
                <a:ext cx="9660" cy="9662"/>
              </a:xfrm>
              <a:custGeom>
                <a:rect b="b" l="l" r="r" t="t"/>
                <a:pathLst>
                  <a:path extrusionOk="0" h="9662" w="9660">
                    <a:moveTo>
                      <a:pt x="9660" y="4830"/>
                    </a:moveTo>
                    <a:cubicBezTo>
                      <a:pt x="9660" y="7498"/>
                      <a:pt x="7498" y="9663"/>
                      <a:pt x="4830" y="9663"/>
                    </a:cubicBezTo>
                    <a:cubicBezTo>
                      <a:pt x="2162" y="9663"/>
                      <a:pt x="0" y="7498"/>
                      <a:pt x="0" y="4830"/>
                    </a:cubicBezTo>
                    <a:cubicBezTo>
                      <a:pt x="0" y="2162"/>
                      <a:pt x="2162" y="0"/>
                      <a:pt x="4830" y="0"/>
                    </a:cubicBezTo>
                    <a:cubicBezTo>
                      <a:pt x="7498" y="0"/>
                      <a:pt x="9660" y="2162"/>
                      <a:pt x="9660" y="4830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61" name="Google Shape;1161;p22"/>
            <p:cNvSpPr txBox="1"/>
            <p:nvPr/>
          </p:nvSpPr>
          <p:spPr>
            <a:xfrm>
              <a:off x="6764644" y="3940126"/>
              <a:ext cx="48175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SFDC</a:t>
              </a:r>
              <a:endParaRPr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22"/>
            <p:cNvSpPr/>
            <p:nvPr/>
          </p:nvSpPr>
          <p:spPr>
            <a:xfrm>
              <a:off x="2166152" y="983531"/>
              <a:ext cx="1562237" cy="352723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Orchestration and Workflow</a:t>
              </a:r>
              <a:endParaRPr/>
            </a:p>
          </p:txBody>
        </p:sp>
        <p:sp>
          <p:nvSpPr>
            <p:cNvPr id="1163" name="Google Shape;1163;p22"/>
            <p:cNvSpPr/>
            <p:nvPr/>
          </p:nvSpPr>
          <p:spPr>
            <a:xfrm>
              <a:off x="3972036" y="1000740"/>
              <a:ext cx="1562237" cy="352723"/>
            </a:xfrm>
            <a:prstGeom prst="rect">
              <a:avLst/>
            </a:prstGeom>
            <a:solidFill>
              <a:srgbClr val="79797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Devops</a:t>
              </a:r>
              <a:endParaRPr/>
            </a:p>
          </p:txBody>
        </p:sp>
        <p:pic>
          <p:nvPicPr>
            <p:cNvPr descr="Shape&#10;&#10;Description automatically generated with low confidence" id="1164" name="Google Shape;1164;p2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 rot="-5400000">
              <a:off x="1508545" y="2301892"/>
              <a:ext cx="586808" cy="58680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65" name="Google Shape;1165;p22"/>
            <p:cNvGrpSpPr/>
            <p:nvPr/>
          </p:nvGrpSpPr>
          <p:grpSpPr>
            <a:xfrm>
              <a:off x="3994071" y="3820670"/>
              <a:ext cx="458731" cy="458728"/>
              <a:chOff x="2832113" y="2017625"/>
              <a:chExt cx="458731" cy="458728"/>
            </a:xfrm>
          </p:grpSpPr>
          <p:sp>
            <p:nvSpPr>
              <p:cNvPr id="1166" name="Google Shape;1166;p22"/>
              <p:cNvSpPr/>
              <p:nvPr/>
            </p:nvSpPr>
            <p:spPr>
              <a:xfrm>
                <a:off x="2832113" y="2017625"/>
                <a:ext cx="275235" cy="163103"/>
              </a:xfrm>
              <a:custGeom>
                <a:rect b="b" l="l" r="r" t="t"/>
                <a:pathLst>
                  <a:path extrusionOk="0" h="163103" w="275235">
                    <a:moveTo>
                      <a:pt x="41606" y="27184"/>
                    </a:moveTo>
                    <a:lnTo>
                      <a:pt x="14699" y="27184"/>
                    </a:lnTo>
                    <a:cubicBezTo>
                      <a:pt x="11883" y="27184"/>
                      <a:pt x="9601" y="29466"/>
                      <a:pt x="9601" y="32282"/>
                    </a:cubicBezTo>
                    <a:lnTo>
                      <a:pt x="9601" y="148942"/>
                    </a:lnTo>
                    <a:cubicBezTo>
                      <a:pt x="9601" y="151758"/>
                      <a:pt x="11883" y="154040"/>
                      <a:pt x="14699" y="154040"/>
                    </a:cubicBezTo>
                    <a:lnTo>
                      <a:pt x="260538" y="154040"/>
                    </a:lnTo>
                    <a:cubicBezTo>
                      <a:pt x="263351" y="154040"/>
                      <a:pt x="265636" y="151758"/>
                      <a:pt x="265636" y="148942"/>
                    </a:cubicBezTo>
                    <a:lnTo>
                      <a:pt x="265636" y="32282"/>
                    </a:lnTo>
                    <a:cubicBezTo>
                      <a:pt x="265636" y="29466"/>
                      <a:pt x="263351" y="27184"/>
                      <a:pt x="260538" y="27184"/>
                    </a:cubicBezTo>
                    <a:lnTo>
                      <a:pt x="128021" y="27184"/>
                    </a:lnTo>
                    <a:lnTo>
                      <a:pt x="128021" y="14159"/>
                    </a:lnTo>
                    <a:cubicBezTo>
                      <a:pt x="128021" y="11345"/>
                      <a:pt x="125736" y="9061"/>
                      <a:pt x="122923" y="9061"/>
                    </a:cubicBezTo>
                    <a:lnTo>
                      <a:pt x="46703" y="9061"/>
                    </a:lnTo>
                    <a:cubicBezTo>
                      <a:pt x="43889" y="9061"/>
                      <a:pt x="41608" y="11345"/>
                      <a:pt x="41608" y="14159"/>
                    </a:cubicBezTo>
                    <a:close/>
                    <a:moveTo>
                      <a:pt x="32006" y="18123"/>
                    </a:moveTo>
                    <a:lnTo>
                      <a:pt x="32006" y="5098"/>
                    </a:lnTo>
                    <a:cubicBezTo>
                      <a:pt x="32006" y="2282"/>
                      <a:pt x="34288" y="0"/>
                      <a:pt x="37102" y="0"/>
                    </a:cubicBezTo>
                    <a:lnTo>
                      <a:pt x="132524" y="0"/>
                    </a:lnTo>
                    <a:cubicBezTo>
                      <a:pt x="135340" y="0"/>
                      <a:pt x="137621" y="2282"/>
                      <a:pt x="137621" y="5098"/>
                    </a:cubicBezTo>
                    <a:lnTo>
                      <a:pt x="137621" y="18123"/>
                    </a:lnTo>
                    <a:lnTo>
                      <a:pt x="270138" y="18123"/>
                    </a:lnTo>
                    <a:cubicBezTo>
                      <a:pt x="272954" y="18123"/>
                      <a:pt x="275236" y="20405"/>
                      <a:pt x="275236" y="23219"/>
                    </a:cubicBezTo>
                    <a:lnTo>
                      <a:pt x="275236" y="158008"/>
                    </a:lnTo>
                    <a:cubicBezTo>
                      <a:pt x="275236" y="160822"/>
                      <a:pt x="272954" y="163103"/>
                      <a:pt x="270138" y="163103"/>
                    </a:cubicBezTo>
                    <a:lnTo>
                      <a:pt x="5098" y="163103"/>
                    </a:lnTo>
                    <a:cubicBezTo>
                      <a:pt x="2281" y="163103"/>
                      <a:pt x="0" y="160822"/>
                      <a:pt x="0" y="158008"/>
                    </a:cubicBezTo>
                    <a:lnTo>
                      <a:pt x="0" y="23219"/>
                    </a:lnTo>
                    <a:cubicBezTo>
                      <a:pt x="0" y="20405"/>
                      <a:pt x="2281" y="18123"/>
                      <a:pt x="5098" y="181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22"/>
              <p:cNvSpPr/>
              <p:nvPr/>
            </p:nvSpPr>
            <p:spPr>
              <a:xfrm>
                <a:off x="2932110" y="2055817"/>
                <a:ext cx="59025" cy="59025"/>
              </a:xfrm>
              <a:custGeom>
                <a:rect b="b" l="l" r="r" t="t"/>
                <a:pathLst>
                  <a:path extrusionOk="0" h="59025" w="59025">
                    <a:moveTo>
                      <a:pt x="59026" y="29513"/>
                    </a:moveTo>
                    <a:cubicBezTo>
                      <a:pt x="59026" y="45813"/>
                      <a:pt x="45813" y="59026"/>
                      <a:pt x="29513" y="59026"/>
                    </a:cubicBezTo>
                    <a:cubicBezTo>
                      <a:pt x="13213" y="59026"/>
                      <a:pt x="0" y="45813"/>
                      <a:pt x="0" y="29513"/>
                    </a:cubicBezTo>
                    <a:cubicBezTo>
                      <a:pt x="0" y="13213"/>
                      <a:pt x="13213" y="0"/>
                      <a:pt x="29513" y="0"/>
                    </a:cubicBezTo>
                    <a:cubicBezTo>
                      <a:pt x="45813" y="0"/>
                      <a:pt x="59026" y="13213"/>
                      <a:pt x="59026" y="29513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22"/>
              <p:cNvSpPr/>
              <p:nvPr/>
            </p:nvSpPr>
            <p:spPr>
              <a:xfrm>
                <a:off x="2918760" y="2119565"/>
                <a:ext cx="96843" cy="35679"/>
              </a:xfrm>
              <a:custGeom>
                <a:rect b="b" l="l" r="r" t="t"/>
                <a:pathLst>
                  <a:path extrusionOk="0" h="35679" w="96843">
                    <a:moveTo>
                      <a:pt x="5098" y="0"/>
                    </a:moveTo>
                    <a:lnTo>
                      <a:pt x="91745" y="0"/>
                    </a:lnTo>
                    <a:cubicBezTo>
                      <a:pt x="94559" y="0"/>
                      <a:pt x="96844" y="2814"/>
                      <a:pt x="96844" y="5098"/>
                    </a:cubicBezTo>
                    <a:lnTo>
                      <a:pt x="96844" y="30582"/>
                    </a:lnTo>
                    <a:cubicBezTo>
                      <a:pt x="96844" y="33396"/>
                      <a:pt x="94562" y="35680"/>
                      <a:pt x="91745" y="35680"/>
                    </a:cubicBezTo>
                    <a:lnTo>
                      <a:pt x="5098" y="35680"/>
                    </a:lnTo>
                    <a:cubicBezTo>
                      <a:pt x="2284" y="35680"/>
                      <a:pt x="0" y="32866"/>
                      <a:pt x="0" y="30582"/>
                    </a:cubicBezTo>
                    <a:lnTo>
                      <a:pt x="0" y="5098"/>
                    </a:lnTo>
                    <a:cubicBezTo>
                      <a:pt x="0" y="2284"/>
                      <a:pt x="2282" y="0"/>
                      <a:pt x="509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22"/>
              <p:cNvSpPr/>
              <p:nvPr/>
            </p:nvSpPr>
            <p:spPr>
              <a:xfrm>
                <a:off x="2945582" y="2217078"/>
                <a:ext cx="110130" cy="110130"/>
              </a:xfrm>
              <a:custGeom>
                <a:rect b="b" l="l" r="r" t="t"/>
                <a:pathLst>
                  <a:path extrusionOk="0" h="110130" w="110130">
                    <a:moveTo>
                      <a:pt x="97652" y="47190"/>
                    </a:moveTo>
                    <a:lnTo>
                      <a:pt x="110614" y="41821"/>
                    </a:lnTo>
                    <a:lnTo>
                      <a:pt x="104297" y="26553"/>
                    </a:lnTo>
                    <a:lnTo>
                      <a:pt x="91332" y="31936"/>
                    </a:lnTo>
                    <a:cubicBezTo>
                      <a:pt x="88107" y="27062"/>
                      <a:pt x="84010" y="23007"/>
                      <a:pt x="79316" y="19901"/>
                    </a:cubicBezTo>
                    <a:lnTo>
                      <a:pt x="84687" y="6957"/>
                    </a:lnTo>
                    <a:lnTo>
                      <a:pt x="69420" y="626"/>
                    </a:lnTo>
                    <a:lnTo>
                      <a:pt x="64058" y="13581"/>
                    </a:lnTo>
                    <a:cubicBezTo>
                      <a:pt x="58542" y="12464"/>
                      <a:pt x="52774" y="12432"/>
                      <a:pt x="47060" y="13589"/>
                    </a:cubicBezTo>
                    <a:lnTo>
                      <a:pt x="41691" y="627"/>
                    </a:lnTo>
                    <a:lnTo>
                      <a:pt x="26421" y="6957"/>
                    </a:lnTo>
                    <a:lnTo>
                      <a:pt x="31793" y="19922"/>
                    </a:lnTo>
                    <a:cubicBezTo>
                      <a:pt x="26932" y="23144"/>
                      <a:pt x="22877" y="27241"/>
                      <a:pt x="19769" y="31935"/>
                    </a:cubicBezTo>
                    <a:lnTo>
                      <a:pt x="6815" y="26564"/>
                    </a:lnTo>
                    <a:lnTo>
                      <a:pt x="484" y="41820"/>
                    </a:lnTo>
                    <a:lnTo>
                      <a:pt x="13438" y="47190"/>
                    </a:lnTo>
                    <a:cubicBezTo>
                      <a:pt x="12313" y="52709"/>
                      <a:pt x="12292" y="58476"/>
                      <a:pt x="13446" y="64190"/>
                    </a:cubicBezTo>
                    <a:lnTo>
                      <a:pt x="484" y="69559"/>
                    </a:lnTo>
                    <a:lnTo>
                      <a:pt x="6804" y="84829"/>
                    </a:lnTo>
                    <a:lnTo>
                      <a:pt x="19769" y="79458"/>
                    </a:lnTo>
                    <a:cubicBezTo>
                      <a:pt x="22991" y="84318"/>
                      <a:pt x="27090" y="88387"/>
                      <a:pt x="31782" y="91493"/>
                    </a:cubicBezTo>
                    <a:lnTo>
                      <a:pt x="26410" y="104446"/>
                    </a:lnTo>
                    <a:lnTo>
                      <a:pt x="41680" y="110757"/>
                    </a:lnTo>
                    <a:lnTo>
                      <a:pt x="47049" y="97802"/>
                    </a:lnTo>
                    <a:cubicBezTo>
                      <a:pt x="52566" y="98917"/>
                      <a:pt x="58333" y="98951"/>
                      <a:pt x="64050" y="97795"/>
                    </a:cubicBezTo>
                    <a:lnTo>
                      <a:pt x="69409" y="110756"/>
                    </a:lnTo>
                    <a:lnTo>
                      <a:pt x="84676" y="104436"/>
                    </a:lnTo>
                    <a:lnTo>
                      <a:pt x="79304" y="91472"/>
                    </a:lnTo>
                    <a:cubicBezTo>
                      <a:pt x="84168" y="88250"/>
                      <a:pt x="88223" y="84140"/>
                      <a:pt x="91331" y="79458"/>
                    </a:cubicBezTo>
                    <a:lnTo>
                      <a:pt x="104283" y="84830"/>
                    </a:lnTo>
                    <a:lnTo>
                      <a:pt x="110614" y="69560"/>
                    </a:lnTo>
                    <a:lnTo>
                      <a:pt x="97659" y="64191"/>
                    </a:lnTo>
                    <a:cubicBezTo>
                      <a:pt x="98777" y="58674"/>
                      <a:pt x="98808" y="52907"/>
                      <a:pt x="97652" y="47190"/>
                    </a:cubicBezTo>
                    <a:close/>
                    <a:moveTo>
                      <a:pt x="63131" y="74015"/>
                    </a:moveTo>
                    <a:cubicBezTo>
                      <a:pt x="53017" y="78198"/>
                      <a:pt x="41417" y="73390"/>
                      <a:pt x="37226" y="63284"/>
                    </a:cubicBezTo>
                    <a:cubicBezTo>
                      <a:pt x="33032" y="53157"/>
                      <a:pt x="37842" y="41570"/>
                      <a:pt x="47956" y="37379"/>
                    </a:cubicBezTo>
                    <a:cubicBezTo>
                      <a:pt x="58073" y="33184"/>
                      <a:pt x="69681" y="37982"/>
                      <a:pt x="73862" y="48109"/>
                    </a:cubicBezTo>
                    <a:cubicBezTo>
                      <a:pt x="78056" y="58226"/>
                      <a:pt x="73258" y="69823"/>
                      <a:pt x="63131" y="74015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rnd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22"/>
              <p:cNvSpPr/>
              <p:nvPr/>
            </p:nvSpPr>
            <p:spPr>
              <a:xfrm>
                <a:off x="3036667" y="2166763"/>
                <a:ext cx="69362" cy="69382"/>
              </a:xfrm>
              <a:custGeom>
                <a:rect b="b" l="l" r="r" t="t"/>
                <a:pathLst>
                  <a:path extrusionOk="0" h="69382" w="69362">
                    <a:moveTo>
                      <a:pt x="69955" y="40313"/>
                    </a:moveTo>
                    <a:lnTo>
                      <a:pt x="69955" y="30112"/>
                    </a:lnTo>
                    <a:lnTo>
                      <a:pt x="61296" y="30112"/>
                    </a:lnTo>
                    <a:cubicBezTo>
                      <a:pt x="60635" y="26706"/>
                      <a:pt x="59283" y="23402"/>
                      <a:pt x="57278" y="20419"/>
                    </a:cubicBezTo>
                    <a:lnTo>
                      <a:pt x="63408" y="14296"/>
                    </a:lnTo>
                    <a:lnTo>
                      <a:pt x="56195" y="7080"/>
                    </a:lnTo>
                    <a:lnTo>
                      <a:pt x="50075" y="13203"/>
                    </a:lnTo>
                    <a:cubicBezTo>
                      <a:pt x="47090" y="11201"/>
                      <a:pt x="43787" y="9847"/>
                      <a:pt x="40380" y="9175"/>
                    </a:cubicBezTo>
                    <a:lnTo>
                      <a:pt x="40380" y="525"/>
                    </a:lnTo>
                    <a:lnTo>
                      <a:pt x="30179" y="525"/>
                    </a:lnTo>
                    <a:lnTo>
                      <a:pt x="30179" y="9185"/>
                    </a:lnTo>
                    <a:cubicBezTo>
                      <a:pt x="26772" y="9846"/>
                      <a:pt x="23469" y="11201"/>
                      <a:pt x="20483" y="13213"/>
                    </a:cubicBezTo>
                    <a:lnTo>
                      <a:pt x="14364" y="7090"/>
                    </a:lnTo>
                    <a:lnTo>
                      <a:pt x="7147" y="14307"/>
                    </a:lnTo>
                    <a:lnTo>
                      <a:pt x="13270" y="20440"/>
                    </a:lnTo>
                    <a:cubicBezTo>
                      <a:pt x="11255" y="23422"/>
                      <a:pt x="9914" y="26715"/>
                      <a:pt x="9242" y="30122"/>
                    </a:cubicBezTo>
                    <a:lnTo>
                      <a:pt x="593" y="30122"/>
                    </a:lnTo>
                    <a:lnTo>
                      <a:pt x="593" y="40323"/>
                    </a:lnTo>
                    <a:lnTo>
                      <a:pt x="9242" y="40323"/>
                    </a:lnTo>
                    <a:cubicBezTo>
                      <a:pt x="9903" y="43729"/>
                      <a:pt x="11255" y="47033"/>
                      <a:pt x="13270" y="50018"/>
                    </a:cubicBezTo>
                    <a:lnTo>
                      <a:pt x="7147" y="56138"/>
                    </a:lnTo>
                    <a:lnTo>
                      <a:pt x="14364" y="63346"/>
                    </a:lnTo>
                    <a:lnTo>
                      <a:pt x="20483" y="57221"/>
                    </a:lnTo>
                    <a:cubicBezTo>
                      <a:pt x="23468" y="59226"/>
                      <a:pt x="26772" y="60577"/>
                      <a:pt x="30179" y="61249"/>
                    </a:cubicBezTo>
                    <a:lnTo>
                      <a:pt x="30179" y="69908"/>
                    </a:lnTo>
                    <a:lnTo>
                      <a:pt x="40380" y="69908"/>
                    </a:lnTo>
                    <a:lnTo>
                      <a:pt x="40380" y="61249"/>
                    </a:lnTo>
                    <a:cubicBezTo>
                      <a:pt x="43786" y="60588"/>
                      <a:pt x="47090" y="59247"/>
                      <a:pt x="50075" y="57221"/>
                    </a:cubicBezTo>
                    <a:lnTo>
                      <a:pt x="56195" y="63346"/>
                    </a:lnTo>
                    <a:lnTo>
                      <a:pt x="63400" y="56138"/>
                    </a:lnTo>
                    <a:lnTo>
                      <a:pt x="57277" y="50018"/>
                    </a:lnTo>
                    <a:cubicBezTo>
                      <a:pt x="59293" y="47033"/>
                      <a:pt x="60634" y="43730"/>
                      <a:pt x="61295" y="40323"/>
                    </a:cubicBezTo>
                    <a:lnTo>
                      <a:pt x="69955" y="40323"/>
                    </a:lnTo>
                    <a:close/>
                    <a:moveTo>
                      <a:pt x="43918" y="43872"/>
                    </a:moveTo>
                    <a:cubicBezTo>
                      <a:pt x="39141" y="48654"/>
                      <a:pt x="31385" y="48654"/>
                      <a:pt x="26609" y="43872"/>
                    </a:cubicBezTo>
                    <a:cubicBezTo>
                      <a:pt x="21827" y="39085"/>
                      <a:pt x="21827" y="31342"/>
                      <a:pt x="26609" y="26553"/>
                    </a:cubicBezTo>
                    <a:cubicBezTo>
                      <a:pt x="31385" y="21771"/>
                      <a:pt x="39142" y="21771"/>
                      <a:pt x="43918" y="26553"/>
                    </a:cubicBezTo>
                    <a:cubicBezTo>
                      <a:pt x="48700" y="31342"/>
                      <a:pt x="48700" y="39096"/>
                      <a:pt x="43918" y="43872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rnd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22"/>
              <p:cNvSpPr/>
              <p:nvPr/>
            </p:nvSpPr>
            <p:spPr>
              <a:xfrm>
                <a:off x="3097161" y="2236797"/>
                <a:ext cx="193683" cy="239556"/>
              </a:xfrm>
              <a:custGeom>
                <a:rect b="b" l="l" r="r" t="t"/>
                <a:pathLst>
                  <a:path extrusionOk="0" h="239556" w="193683">
                    <a:moveTo>
                      <a:pt x="188805" y="22853"/>
                    </a:moveTo>
                    <a:lnTo>
                      <a:pt x="167402" y="22853"/>
                    </a:lnTo>
                    <a:lnTo>
                      <a:pt x="167402" y="4890"/>
                    </a:lnTo>
                    <a:cubicBezTo>
                      <a:pt x="167402" y="2192"/>
                      <a:pt x="165226" y="0"/>
                      <a:pt x="162541" y="0"/>
                    </a:cubicBezTo>
                    <a:lnTo>
                      <a:pt x="4861" y="0"/>
                    </a:lnTo>
                    <a:cubicBezTo>
                      <a:pt x="2176" y="0"/>
                      <a:pt x="0" y="2192"/>
                      <a:pt x="0" y="4890"/>
                    </a:cubicBezTo>
                    <a:lnTo>
                      <a:pt x="0" y="208062"/>
                    </a:lnTo>
                    <a:cubicBezTo>
                      <a:pt x="0" y="210763"/>
                      <a:pt x="2176" y="212947"/>
                      <a:pt x="4861" y="212947"/>
                    </a:cubicBezTo>
                    <a:lnTo>
                      <a:pt x="26261" y="212947"/>
                    </a:lnTo>
                    <a:lnTo>
                      <a:pt x="26261" y="234666"/>
                    </a:lnTo>
                    <a:cubicBezTo>
                      <a:pt x="26261" y="237364"/>
                      <a:pt x="28440" y="239556"/>
                      <a:pt x="31122" y="239556"/>
                    </a:cubicBezTo>
                    <a:lnTo>
                      <a:pt x="188823" y="239556"/>
                    </a:lnTo>
                    <a:cubicBezTo>
                      <a:pt x="191508" y="239556"/>
                      <a:pt x="193684" y="237364"/>
                      <a:pt x="193684" y="234666"/>
                    </a:cubicBezTo>
                    <a:lnTo>
                      <a:pt x="193684" y="27744"/>
                    </a:lnTo>
                    <a:cubicBezTo>
                      <a:pt x="193668" y="25046"/>
                      <a:pt x="191489" y="22854"/>
                      <a:pt x="188807" y="22854"/>
                    </a:cubicBezTo>
                    <a:close/>
                    <a:moveTo>
                      <a:pt x="183945" y="32632"/>
                    </a:moveTo>
                    <a:lnTo>
                      <a:pt x="183945" y="124682"/>
                    </a:lnTo>
                    <a:lnTo>
                      <a:pt x="167402" y="124682"/>
                    </a:lnTo>
                    <a:lnTo>
                      <a:pt x="167402" y="32632"/>
                    </a:lnTo>
                    <a:close/>
                    <a:moveTo>
                      <a:pt x="157699" y="9780"/>
                    </a:moveTo>
                    <a:lnTo>
                      <a:pt x="157699" y="101849"/>
                    </a:lnTo>
                    <a:lnTo>
                      <a:pt x="98739" y="101849"/>
                    </a:lnTo>
                    <a:lnTo>
                      <a:pt x="98739" y="97929"/>
                    </a:lnTo>
                    <a:cubicBezTo>
                      <a:pt x="98739" y="85551"/>
                      <a:pt x="89961" y="74089"/>
                      <a:pt x="77876" y="70661"/>
                    </a:cubicBezTo>
                    <a:cubicBezTo>
                      <a:pt x="67380" y="67692"/>
                      <a:pt x="53285" y="67692"/>
                      <a:pt x="42786" y="70661"/>
                    </a:cubicBezTo>
                    <a:cubicBezTo>
                      <a:pt x="30698" y="74073"/>
                      <a:pt x="21922" y="85551"/>
                      <a:pt x="21922" y="97929"/>
                    </a:cubicBezTo>
                    <a:lnTo>
                      <a:pt x="21922" y="101849"/>
                    </a:lnTo>
                    <a:lnTo>
                      <a:pt x="9703" y="101849"/>
                    </a:lnTo>
                    <a:lnTo>
                      <a:pt x="9703" y="9780"/>
                    </a:lnTo>
                    <a:close/>
                    <a:moveTo>
                      <a:pt x="89012" y="101849"/>
                    </a:moveTo>
                    <a:lnTo>
                      <a:pt x="31660" y="101849"/>
                    </a:lnTo>
                    <a:lnTo>
                      <a:pt x="31660" y="97929"/>
                    </a:lnTo>
                    <a:cubicBezTo>
                      <a:pt x="31660" y="89847"/>
                      <a:pt x="37451" y="82343"/>
                      <a:pt x="45431" y="80082"/>
                    </a:cubicBezTo>
                    <a:cubicBezTo>
                      <a:pt x="54213" y="77606"/>
                      <a:pt x="66466" y="77606"/>
                      <a:pt x="75260" y="80082"/>
                    </a:cubicBezTo>
                    <a:cubicBezTo>
                      <a:pt x="83240" y="82343"/>
                      <a:pt x="89031" y="89847"/>
                      <a:pt x="89031" y="97929"/>
                    </a:cubicBezTo>
                    <a:lnTo>
                      <a:pt x="89031" y="101849"/>
                    </a:lnTo>
                    <a:close/>
                    <a:moveTo>
                      <a:pt x="9717" y="111629"/>
                    </a:moveTo>
                    <a:lnTo>
                      <a:pt x="157692" y="111629"/>
                    </a:lnTo>
                    <a:lnTo>
                      <a:pt x="157692" y="203173"/>
                    </a:lnTo>
                    <a:lnTo>
                      <a:pt x="9717" y="203173"/>
                    </a:lnTo>
                    <a:close/>
                    <a:moveTo>
                      <a:pt x="35963" y="229780"/>
                    </a:moveTo>
                    <a:lnTo>
                      <a:pt x="35963" y="212950"/>
                    </a:lnTo>
                    <a:lnTo>
                      <a:pt x="162558" y="212950"/>
                    </a:lnTo>
                    <a:cubicBezTo>
                      <a:pt x="165240" y="212950"/>
                      <a:pt x="167418" y="210766"/>
                      <a:pt x="167418" y="208066"/>
                    </a:cubicBezTo>
                    <a:lnTo>
                      <a:pt x="167418" y="134469"/>
                    </a:lnTo>
                    <a:lnTo>
                      <a:pt x="183958" y="134469"/>
                    </a:lnTo>
                    <a:lnTo>
                      <a:pt x="183958" y="22978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2" name="Google Shape;1172;p22"/>
              <p:cNvSpPr/>
              <p:nvPr/>
            </p:nvSpPr>
            <p:spPr>
              <a:xfrm>
                <a:off x="3137932" y="2257183"/>
                <a:ext cx="40775" cy="40775"/>
              </a:xfrm>
              <a:custGeom>
                <a:rect b="b" l="l" r="r" t="t"/>
                <a:pathLst>
                  <a:path extrusionOk="0" h="40775" w="40775">
                    <a:moveTo>
                      <a:pt x="20387" y="40775"/>
                    </a:moveTo>
                    <a:cubicBezTo>
                      <a:pt x="31629" y="40775"/>
                      <a:pt x="40775" y="31623"/>
                      <a:pt x="40775" y="20387"/>
                    </a:cubicBezTo>
                    <a:cubicBezTo>
                      <a:pt x="40775" y="9148"/>
                      <a:pt x="31629" y="0"/>
                      <a:pt x="20387" y="0"/>
                    </a:cubicBezTo>
                    <a:cubicBezTo>
                      <a:pt x="9150" y="0"/>
                      <a:pt x="0" y="9147"/>
                      <a:pt x="0" y="20387"/>
                    </a:cubicBezTo>
                    <a:cubicBezTo>
                      <a:pt x="0" y="31623"/>
                      <a:pt x="9150" y="40775"/>
                      <a:pt x="20387" y="40775"/>
                    </a:cubicBezTo>
                    <a:close/>
                    <a:moveTo>
                      <a:pt x="20387" y="10193"/>
                    </a:moveTo>
                    <a:cubicBezTo>
                      <a:pt x="26020" y="10193"/>
                      <a:pt x="30580" y="14758"/>
                      <a:pt x="30580" y="20386"/>
                    </a:cubicBezTo>
                    <a:cubicBezTo>
                      <a:pt x="30580" y="26013"/>
                      <a:pt x="26019" y="30579"/>
                      <a:pt x="20387" y="30579"/>
                    </a:cubicBezTo>
                    <a:cubicBezTo>
                      <a:pt x="14759" y="30579"/>
                      <a:pt x="10194" y="26013"/>
                      <a:pt x="10194" y="20386"/>
                    </a:cubicBezTo>
                    <a:cubicBezTo>
                      <a:pt x="10194" y="14758"/>
                      <a:pt x="14778" y="10193"/>
                      <a:pt x="20387" y="101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3" name="Google Shape;1173;p22"/>
              <p:cNvSpPr/>
              <p:nvPr/>
            </p:nvSpPr>
            <p:spPr>
              <a:xfrm>
                <a:off x="3204195" y="2267377"/>
                <a:ext cx="40775" cy="10193"/>
              </a:xfrm>
              <a:custGeom>
                <a:rect b="b" l="l" r="r" t="t"/>
                <a:pathLst>
                  <a:path extrusionOk="0" h="10193" w="40775">
                    <a:moveTo>
                      <a:pt x="0" y="10193"/>
                    </a:moveTo>
                    <a:lnTo>
                      <a:pt x="40775" y="10193"/>
                    </a:lnTo>
                    <a:lnTo>
                      <a:pt x="407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22"/>
              <p:cNvSpPr/>
              <p:nvPr/>
            </p:nvSpPr>
            <p:spPr>
              <a:xfrm>
                <a:off x="3204195" y="2287763"/>
                <a:ext cx="40775" cy="10195"/>
              </a:xfrm>
              <a:custGeom>
                <a:rect b="b" l="l" r="r" t="t"/>
                <a:pathLst>
                  <a:path extrusionOk="0" h="10195" w="40775">
                    <a:moveTo>
                      <a:pt x="0" y="10196"/>
                    </a:moveTo>
                    <a:lnTo>
                      <a:pt x="40775" y="10196"/>
                    </a:lnTo>
                    <a:lnTo>
                      <a:pt x="407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22"/>
              <p:cNvSpPr/>
              <p:nvPr/>
            </p:nvSpPr>
            <p:spPr>
              <a:xfrm>
                <a:off x="3204195" y="2313253"/>
                <a:ext cx="40775" cy="10193"/>
              </a:xfrm>
              <a:custGeom>
                <a:rect b="b" l="l" r="r" t="t"/>
                <a:pathLst>
                  <a:path extrusionOk="0" h="10193" w="40775">
                    <a:moveTo>
                      <a:pt x="0" y="10193"/>
                    </a:moveTo>
                    <a:lnTo>
                      <a:pt x="40775" y="10193"/>
                    </a:lnTo>
                    <a:lnTo>
                      <a:pt x="4077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22"/>
              <p:cNvSpPr/>
              <p:nvPr/>
            </p:nvSpPr>
            <p:spPr>
              <a:xfrm>
                <a:off x="3127739" y="2364223"/>
                <a:ext cx="117234" cy="66259"/>
              </a:xfrm>
              <a:custGeom>
                <a:rect b="b" l="l" r="r" t="t"/>
                <a:pathLst>
                  <a:path extrusionOk="0" h="66259" w="117234">
                    <a:moveTo>
                      <a:pt x="117234" y="61288"/>
                    </a:moveTo>
                    <a:lnTo>
                      <a:pt x="117234" y="4971"/>
                    </a:lnTo>
                    <a:cubicBezTo>
                      <a:pt x="117234" y="2226"/>
                      <a:pt x="115077" y="0"/>
                      <a:pt x="112418" y="0"/>
                    </a:cubicBezTo>
                    <a:lnTo>
                      <a:pt x="4816" y="0"/>
                    </a:lnTo>
                    <a:cubicBezTo>
                      <a:pt x="2158" y="0"/>
                      <a:pt x="0" y="2226"/>
                      <a:pt x="0" y="4971"/>
                    </a:cubicBezTo>
                    <a:lnTo>
                      <a:pt x="0" y="61288"/>
                    </a:lnTo>
                    <a:cubicBezTo>
                      <a:pt x="0" y="64033"/>
                      <a:pt x="2158" y="66260"/>
                      <a:pt x="4816" y="66260"/>
                    </a:cubicBezTo>
                    <a:lnTo>
                      <a:pt x="112418" y="66260"/>
                    </a:lnTo>
                    <a:cubicBezTo>
                      <a:pt x="115077" y="66260"/>
                      <a:pt x="117234" y="64033"/>
                      <a:pt x="117234" y="61288"/>
                    </a:cubicBezTo>
                    <a:close/>
                    <a:moveTo>
                      <a:pt x="107605" y="28150"/>
                    </a:moveTo>
                    <a:lnTo>
                      <a:pt x="46082" y="28150"/>
                    </a:lnTo>
                    <a:lnTo>
                      <a:pt x="46082" y="9925"/>
                    </a:lnTo>
                    <a:lnTo>
                      <a:pt x="107605" y="9925"/>
                    </a:lnTo>
                    <a:close/>
                    <a:moveTo>
                      <a:pt x="36450" y="9940"/>
                    </a:moveTo>
                    <a:lnTo>
                      <a:pt x="36450" y="28169"/>
                    </a:lnTo>
                    <a:lnTo>
                      <a:pt x="9630" y="28169"/>
                    </a:lnTo>
                    <a:lnTo>
                      <a:pt x="9630" y="9940"/>
                    </a:lnTo>
                    <a:close/>
                    <a:moveTo>
                      <a:pt x="9630" y="38090"/>
                    </a:moveTo>
                    <a:lnTo>
                      <a:pt x="36450" y="38090"/>
                    </a:lnTo>
                    <a:lnTo>
                      <a:pt x="36450" y="56319"/>
                    </a:lnTo>
                    <a:lnTo>
                      <a:pt x="9630" y="56319"/>
                    </a:lnTo>
                    <a:close/>
                    <a:moveTo>
                      <a:pt x="46079" y="56319"/>
                    </a:moveTo>
                    <a:lnTo>
                      <a:pt x="46079" y="38090"/>
                    </a:lnTo>
                    <a:lnTo>
                      <a:pt x="107602" y="38090"/>
                    </a:lnTo>
                    <a:lnTo>
                      <a:pt x="107602" y="5631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77" name="Google Shape;1177;p22"/>
            <p:cNvSpPr txBox="1"/>
            <p:nvPr/>
          </p:nvSpPr>
          <p:spPr>
            <a:xfrm>
              <a:off x="3962172" y="4325521"/>
              <a:ext cx="611065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L3</a:t>
              </a:r>
              <a:r>
                <a:rPr lang="en-US" sz="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Data</a:t>
              </a:r>
              <a:endParaRPr/>
            </a:p>
          </p:txBody>
        </p:sp>
        <p:grpSp>
          <p:nvGrpSpPr>
            <p:cNvPr id="1178" name="Google Shape;1178;p22"/>
            <p:cNvGrpSpPr/>
            <p:nvPr/>
          </p:nvGrpSpPr>
          <p:grpSpPr>
            <a:xfrm>
              <a:off x="3840023" y="2411827"/>
              <a:ext cx="759387" cy="704204"/>
              <a:chOff x="2908821" y="5884387"/>
              <a:chExt cx="759387" cy="704204"/>
            </a:xfrm>
          </p:grpSpPr>
          <p:sp>
            <p:nvSpPr>
              <p:cNvPr id="1179" name="Google Shape;1179;p22"/>
              <p:cNvSpPr/>
              <p:nvPr/>
            </p:nvSpPr>
            <p:spPr>
              <a:xfrm>
                <a:off x="3358910" y="6207988"/>
                <a:ext cx="294625" cy="193443"/>
              </a:xfrm>
              <a:custGeom>
                <a:rect b="b" l="l" r="r" t="t"/>
                <a:pathLst>
                  <a:path extrusionOk="0" h="193443" w="294625">
                    <a:moveTo>
                      <a:pt x="0" y="126355"/>
                    </a:moveTo>
                    <a:lnTo>
                      <a:pt x="0" y="193443"/>
                    </a:lnTo>
                    <a:lnTo>
                      <a:pt x="67088" y="193443"/>
                    </a:lnTo>
                    <a:lnTo>
                      <a:pt x="67088" y="169570"/>
                    </a:lnTo>
                    <a:lnTo>
                      <a:pt x="115527" y="169570"/>
                    </a:lnTo>
                    <a:lnTo>
                      <a:pt x="115527" y="193443"/>
                    </a:lnTo>
                    <a:lnTo>
                      <a:pt x="182615" y="193443"/>
                    </a:lnTo>
                    <a:lnTo>
                      <a:pt x="182615" y="169570"/>
                    </a:lnTo>
                    <a:lnTo>
                      <a:pt x="227537" y="169570"/>
                    </a:lnTo>
                    <a:lnTo>
                      <a:pt x="227537" y="193443"/>
                    </a:lnTo>
                    <a:lnTo>
                      <a:pt x="294626" y="193443"/>
                    </a:lnTo>
                    <a:lnTo>
                      <a:pt x="294626" y="126355"/>
                    </a:lnTo>
                    <a:lnTo>
                      <a:pt x="270756" y="126355"/>
                    </a:lnTo>
                    <a:lnTo>
                      <a:pt x="270756" y="67088"/>
                    </a:lnTo>
                    <a:lnTo>
                      <a:pt x="294626" y="67088"/>
                    </a:lnTo>
                    <a:lnTo>
                      <a:pt x="294626" y="0"/>
                    </a:lnTo>
                    <a:lnTo>
                      <a:pt x="227537" y="0"/>
                    </a:lnTo>
                    <a:lnTo>
                      <a:pt x="227537" y="23869"/>
                    </a:lnTo>
                    <a:lnTo>
                      <a:pt x="182615" y="23869"/>
                    </a:lnTo>
                    <a:lnTo>
                      <a:pt x="182615" y="0"/>
                    </a:lnTo>
                    <a:lnTo>
                      <a:pt x="115527" y="0"/>
                    </a:lnTo>
                    <a:lnTo>
                      <a:pt x="115527" y="67088"/>
                    </a:lnTo>
                    <a:lnTo>
                      <a:pt x="182615" y="67088"/>
                    </a:lnTo>
                    <a:lnTo>
                      <a:pt x="182615" y="43211"/>
                    </a:lnTo>
                    <a:lnTo>
                      <a:pt x="227537" y="43211"/>
                    </a:lnTo>
                    <a:lnTo>
                      <a:pt x="227537" y="67088"/>
                    </a:lnTo>
                    <a:lnTo>
                      <a:pt x="251415" y="67088"/>
                    </a:lnTo>
                    <a:lnTo>
                      <a:pt x="251415" y="126355"/>
                    </a:lnTo>
                    <a:lnTo>
                      <a:pt x="227537" y="126355"/>
                    </a:lnTo>
                    <a:lnTo>
                      <a:pt x="227537" y="150228"/>
                    </a:lnTo>
                    <a:lnTo>
                      <a:pt x="182615" y="150228"/>
                    </a:lnTo>
                    <a:lnTo>
                      <a:pt x="182615" y="126355"/>
                    </a:lnTo>
                    <a:lnTo>
                      <a:pt x="115527" y="126355"/>
                    </a:lnTo>
                    <a:lnTo>
                      <a:pt x="115527" y="150228"/>
                    </a:lnTo>
                    <a:lnTo>
                      <a:pt x="67088" y="150228"/>
                    </a:lnTo>
                    <a:lnTo>
                      <a:pt x="67088" y="12635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22"/>
              <p:cNvSpPr/>
              <p:nvPr/>
            </p:nvSpPr>
            <p:spPr>
              <a:xfrm>
                <a:off x="3193870" y="5928095"/>
                <a:ext cx="177734" cy="55361"/>
              </a:xfrm>
              <a:custGeom>
                <a:rect b="b" l="l" r="r" t="t"/>
                <a:pathLst>
                  <a:path extrusionOk="0" h="55361" w="177734">
                    <a:moveTo>
                      <a:pt x="88873" y="55361"/>
                    </a:moveTo>
                    <a:cubicBezTo>
                      <a:pt x="137955" y="55349"/>
                      <a:pt x="177739" y="42944"/>
                      <a:pt x="177734" y="27656"/>
                    </a:cubicBezTo>
                    <a:cubicBezTo>
                      <a:pt x="177730" y="12369"/>
                      <a:pt x="137943" y="-12"/>
                      <a:pt x="88861" y="0"/>
                    </a:cubicBezTo>
                    <a:cubicBezTo>
                      <a:pt x="39779" y="8"/>
                      <a:pt x="-8" y="12414"/>
                      <a:pt x="0" y="27701"/>
                    </a:cubicBezTo>
                    <a:cubicBezTo>
                      <a:pt x="0" y="42992"/>
                      <a:pt x="39791" y="55374"/>
                      <a:pt x="88873" y="5536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22"/>
              <p:cNvSpPr/>
              <p:nvPr/>
            </p:nvSpPr>
            <p:spPr>
              <a:xfrm>
                <a:off x="3193722" y="6038229"/>
                <a:ext cx="177709" cy="54875"/>
              </a:xfrm>
              <a:custGeom>
                <a:rect b="b" l="l" r="r" t="t"/>
                <a:pathLst>
                  <a:path extrusionOk="0" h="54875" w="177709">
                    <a:moveTo>
                      <a:pt x="0" y="27620"/>
                    </a:moveTo>
                    <a:cubicBezTo>
                      <a:pt x="704" y="42742"/>
                      <a:pt x="40071" y="54876"/>
                      <a:pt x="88634" y="54876"/>
                    </a:cubicBezTo>
                    <a:lnTo>
                      <a:pt x="88740" y="54876"/>
                    </a:lnTo>
                    <a:cubicBezTo>
                      <a:pt x="136239" y="54839"/>
                      <a:pt x="175270" y="43137"/>
                      <a:pt x="177673" y="28510"/>
                    </a:cubicBezTo>
                    <a:lnTo>
                      <a:pt x="177673" y="28352"/>
                    </a:lnTo>
                    <a:cubicBezTo>
                      <a:pt x="177685" y="19017"/>
                      <a:pt x="177697" y="12879"/>
                      <a:pt x="177709" y="3593"/>
                    </a:cubicBezTo>
                    <a:lnTo>
                      <a:pt x="177709" y="0"/>
                    </a:lnTo>
                    <a:cubicBezTo>
                      <a:pt x="156366" y="12693"/>
                      <a:pt x="120883" y="17807"/>
                      <a:pt x="88953" y="17807"/>
                    </a:cubicBezTo>
                    <a:cubicBezTo>
                      <a:pt x="63352" y="17807"/>
                      <a:pt x="38981" y="14643"/>
                      <a:pt x="20417" y="8841"/>
                    </a:cubicBezTo>
                    <a:cubicBezTo>
                      <a:pt x="11943" y="6203"/>
                      <a:pt x="5425" y="3281"/>
                      <a:pt x="80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22"/>
              <p:cNvSpPr/>
              <p:nvPr/>
            </p:nvSpPr>
            <p:spPr>
              <a:xfrm>
                <a:off x="3193546" y="6094618"/>
                <a:ext cx="177806" cy="57114"/>
              </a:xfrm>
              <a:custGeom>
                <a:rect b="b" l="l" r="r" t="t"/>
                <a:pathLst>
                  <a:path extrusionOk="0" h="57114" w="177806">
                    <a:moveTo>
                      <a:pt x="0" y="29477"/>
                    </a:moveTo>
                    <a:cubicBezTo>
                      <a:pt x="0" y="44740"/>
                      <a:pt x="39808" y="57150"/>
                      <a:pt x="88897" y="57114"/>
                    </a:cubicBezTo>
                    <a:cubicBezTo>
                      <a:pt x="137950" y="57114"/>
                      <a:pt x="177758" y="44704"/>
                      <a:pt x="177758" y="29405"/>
                    </a:cubicBezTo>
                    <a:cubicBezTo>
                      <a:pt x="177758" y="29352"/>
                      <a:pt x="177782" y="17262"/>
                      <a:pt x="177807" y="170"/>
                    </a:cubicBezTo>
                    <a:lnTo>
                      <a:pt x="177807" y="0"/>
                    </a:lnTo>
                    <a:cubicBezTo>
                      <a:pt x="172530" y="3197"/>
                      <a:pt x="165810" y="6219"/>
                      <a:pt x="157478" y="8824"/>
                    </a:cubicBezTo>
                    <a:cubicBezTo>
                      <a:pt x="138877" y="14627"/>
                      <a:pt x="114543" y="17824"/>
                      <a:pt x="88804" y="17824"/>
                    </a:cubicBezTo>
                    <a:cubicBezTo>
                      <a:pt x="63203" y="17824"/>
                      <a:pt x="38868" y="14627"/>
                      <a:pt x="20268" y="8862"/>
                    </a:cubicBezTo>
                    <a:cubicBezTo>
                      <a:pt x="11936" y="6260"/>
                      <a:pt x="5369" y="3318"/>
                      <a:pt x="92" y="1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22"/>
              <p:cNvSpPr/>
              <p:nvPr/>
            </p:nvSpPr>
            <p:spPr>
              <a:xfrm>
                <a:off x="3193867" y="5984947"/>
                <a:ext cx="177618" cy="51752"/>
              </a:xfrm>
              <a:custGeom>
                <a:rect b="b" l="l" r="r" t="t"/>
                <a:pathLst>
                  <a:path extrusionOk="0" h="51752" w="177618">
                    <a:moveTo>
                      <a:pt x="0" y="26187"/>
                    </a:moveTo>
                    <a:cubicBezTo>
                      <a:pt x="3411" y="40495"/>
                      <a:pt x="41997" y="51752"/>
                      <a:pt x="88801" y="51752"/>
                    </a:cubicBezTo>
                    <a:lnTo>
                      <a:pt x="88869" y="51752"/>
                    </a:lnTo>
                    <a:cubicBezTo>
                      <a:pt x="135171" y="51752"/>
                      <a:pt x="173457" y="40738"/>
                      <a:pt x="177585" y="26673"/>
                    </a:cubicBezTo>
                    <a:cubicBezTo>
                      <a:pt x="177598" y="14069"/>
                      <a:pt x="177606" y="4212"/>
                      <a:pt x="177618" y="0"/>
                    </a:cubicBezTo>
                    <a:cubicBezTo>
                      <a:pt x="156307" y="12798"/>
                      <a:pt x="120861" y="17869"/>
                      <a:pt x="88789" y="17869"/>
                    </a:cubicBezTo>
                    <a:cubicBezTo>
                      <a:pt x="63152" y="17869"/>
                      <a:pt x="38818" y="14668"/>
                      <a:pt x="20253" y="8902"/>
                    </a:cubicBezTo>
                    <a:cubicBezTo>
                      <a:pt x="11950" y="6300"/>
                      <a:pt x="5379" y="3343"/>
                      <a:pt x="66" y="17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22"/>
              <p:cNvSpPr/>
              <p:nvPr/>
            </p:nvSpPr>
            <p:spPr>
              <a:xfrm>
                <a:off x="2908821" y="6207989"/>
                <a:ext cx="81444" cy="193446"/>
              </a:xfrm>
              <a:custGeom>
                <a:rect b="b" l="l" r="r" t="t"/>
                <a:pathLst>
                  <a:path extrusionOk="0" h="193446" w="81444">
                    <a:moveTo>
                      <a:pt x="8472" y="193446"/>
                    </a:moveTo>
                    <a:lnTo>
                      <a:pt x="72967" y="193446"/>
                    </a:lnTo>
                    <a:cubicBezTo>
                      <a:pt x="77645" y="193446"/>
                      <a:pt x="81444" y="189651"/>
                      <a:pt x="81444" y="184973"/>
                    </a:cubicBezTo>
                    <a:lnTo>
                      <a:pt x="81444" y="9561"/>
                    </a:lnTo>
                    <a:cubicBezTo>
                      <a:pt x="81444" y="4288"/>
                      <a:pt x="77151" y="0"/>
                      <a:pt x="71878" y="0"/>
                    </a:cubicBezTo>
                    <a:lnTo>
                      <a:pt x="9565" y="0"/>
                    </a:lnTo>
                    <a:cubicBezTo>
                      <a:pt x="4288" y="0"/>
                      <a:pt x="0" y="4288"/>
                      <a:pt x="0" y="9561"/>
                    </a:cubicBezTo>
                    <a:lnTo>
                      <a:pt x="0" y="184973"/>
                    </a:lnTo>
                    <a:cubicBezTo>
                      <a:pt x="0" y="189651"/>
                      <a:pt x="3800" y="193446"/>
                      <a:pt x="8472" y="19344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22"/>
              <p:cNvSpPr/>
              <p:nvPr/>
            </p:nvSpPr>
            <p:spPr>
              <a:xfrm>
                <a:off x="3028002" y="6256805"/>
                <a:ext cx="81403" cy="144630"/>
              </a:xfrm>
              <a:custGeom>
                <a:rect b="b" l="l" r="r" t="t"/>
                <a:pathLst>
                  <a:path extrusionOk="0" h="144630" w="81403">
                    <a:moveTo>
                      <a:pt x="8436" y="144630"/>
                    </a:moveTo>
                    <a:lnTo>
                      <a:pt x="72931" y="144630"/>
                    </a:lnTo>
                    <a:cubicBezTo>
                      <a:pt x="77608" y="144630"/>
                      <a:pt x="81404" y="140835"/>
                      <a:pt x="81404" y="136157"/>
                    </a:cubicBezTo>
                    <a:lnTo>
                      <a:pt x="81404" y="9565"/>
                    </a:lnTo>
                    <a:cubicBezTo>
                      <a:pt x="81404" y="4293"/>
                      <a:pt x="77114" y="0"/>
                      <a:pt x="71838" y="0"/>
                    </a:cubicBezTo>
                    <a:lnTo>
                      <a:pt x="9529" y="0"/>
                    </a:lnTo>
                    <a:cubicBezTo>
                      <a:pt x="4257" y="0"/>
                      <a:pt x="0" y="4293"/>
                      <a:pt x="0" y="9565"/>
                    </a:cubicBezTo>
                    <a:lnTo>
                      <a:pt x="0" y="136157"/>
                    </a:lnTo>
                    <a:cubicBezTo>
                      <a:pt x="0" y="140835"/>
                      <a:pt x="3763" y="144630"/>
                      <a:pt x="8437" y="1446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22"/>
              <p:cNvSpPr/>
              <p:nvPr/>
            </p:nvSpPr>
            <p:spPr>
              <a:xfrm>
                <a:off x="3147142" y="6307614"/>
                <a:ext cx="81407" cy="93821"/>
              </a:xfrm>
              <a:custGeom>
                <a:rect b="b" l="l" r="r" t="t"/>
                <a:pathLst>
                  <a:path extrusionOk="0" h="93821" w="81407">
                    <a:moveTo>
                      <a:pt x="8440" y="93822"/>
                    </a:moveTo>
                    <a:lnTo>
                      <a:pt x="72935" y="93822"/>
                    </a:lnTo>
                    <a:cubicBezTo>
                      <a:pt x="77613" y="93822"/>
                      <a:pt x="81408" y="90026"/>
                      <a:pt x="81408" y="85348"/>
                    </a:cubicBezTo>
                    <a:lnTo>
                      <a:pt x="81408" y="9529"/>
                    </a:lnTo>
                    <a:cubicBezTo>
                      <a:pt x="81408" y="4257"/>
                      <a:pt x="77119" y="0"/>
                      <a:pt x="71842" y="0"/>
                    </a:cubicBezTo>
                    <a:lnTo>
                      <a:pt x="9529" y="0"/>
                    </a:lnTo>
                    <a:cubicBezTo>
                      <a:pt x="4257" y="0"/>
                      <a:pt x="0" y="4257"/>
                      <a:pt x="0" y="9529"/>
                    </a:cubicBezTo>
                    <a:lnTo>
                      <a:pt x="0" y="85348"/>
                    </a:lnTo>
                    <a:cubicBezTo>
                      <a:pt x="0" y="90026"/>
                      <a:pt x="3763" y="93822"/>
                      <a:pt x="8441" y="938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22"/>
              <p:cNvSpPr/>
              <p:nvPr/>
            </p:nvSpPr>
            <p:spPr>
              <a:xfrm>
                <a:off x="2908845" y="6456150"/>
                <a:ext cx="759363" cy="49587"/>
              </a:xfrm>
              <a:custGeom>
                <a:rect b="b" l="l" r="r" t="t"/>
                <a:pathLst>
                  <a:path extrusionOk="0" h="49587" w="759363">
                    <a:moveTo>
                      <a:pt x="738779" y="30246"/>
                    </a:moveTo>
                    <a:cubicBezTo>
                      <a:pt x="724774" y="30246"/>
                      <a:pt x="711341" y="23606"/>
                      <a:pt x="702836" y="12483"/>
                    </a:cubicBezTo>
                    <a:lnTo>
                      <a:pt x="699964" y="8724"/>
                    </a:lnTo>
                    <a:cubicBezTo>
                      <a:pt x="695727" y="3180"/>
                      <a:pt x="689293" y="0"/>
                      <a:pt x="682314" y="0"/>
                    </a:cubicBezTo>
                    <a:cubicBezTo>
                      <a:pt x="675333" y="0"/>
                      <a:pt x="668900" y="3180"/>
                      <a:pt x="664655" y="8728"/>
                    </a:cubicBezTo>
                    <a:lnTo>
                      <a:pt x="661790" y="12483"/>
                    </a:lnTo>
                    <a:cubicBezTo>
                      <a:pt x="653285" y="23610"/>
                      <a:pt x="639843" y="30250"/>
                      <a:pt x="625839" y="30250"/>
                    </a:cubicBezTo>
                    <a:lnTo>
                      <a:pt x="588402" y="30250"/>
                    </a:lnTo>
                    <a:cubicBezTo>
                      <a:pt x="574397" y="30250"/>
                      <a:pt x="560960" y="23610"/>
                      <a:pt x="552454" y="12483"/>
                    </a:cubicBezTo>
                    <a:lnTo>
                      <a:pt x="549586" y="8728"/>
                    </a:lnTo>
                    <a:cubicBezTo>
                      <a:pt x="545350" y="3184"/>
                      <a:pt x="538915" y="4"/>
                      <a:pt x="531936" y="4"/>
                    </a:cubicBezTo>
                    <a:lnTo>
                      <a:pt x="531932" y="4"/>
                    </a:lnTo>
                    <a:cubicBezTo>
                      <a:pt x="524952" y="4"/>
                      <a:pt x="518519" y="3184"/>
                      <a:pt x="514278" y="8732"/>
                    </a:cubicBezTo>
                    <a:lnTo>
                      <a:pt x="511413" y="12487"/>
                    </a:lnTo>
                    <a:cubicBezTo>
                      <a:pt x="502907" y="23614"/>
                      <a:pt x="489469" y="30254"/>
                      <a:pt x="475465" y="30254"/>
                    </a:cubicBezTo>
                    <a:lnTo>
                      <a:pt x="438017" y="30246"/>
                    </a:lnTo>
                    <a:cubicBezTo>
                      <a:pt x="424012" y="30246"/>
                      <a:pt x="410575" y="23606"/>
                      <a:pt x="402074" y="12479"/>
                    </a:cubicBezTo>
                    <a:lnTo>
                      <a:pt x="399202" y="8724"/>
                    </a:lnTo>
                    <a:cubicBezTo>
                      <a:pt x="394965" y="3180"/>
                      <a:pt x="388531" y="0"/>
                      <a:pt x="381552" y="0"/>
                    </a:cubicBezTo>
                    <a:cubicBezTo>
                      <a:pt x="374572" y="0"/>
                      <a:pt x="368138" y="3180"/>
                      <a:pt x="363898" y="8728"/>
                    </a:cubicBezTo>
                    <a:lnTo>
                      <a:pt x="361028" y="12483"/>
                    </a:lnTo>
                    <a:cubicBezTo>
                      <a:pt x="352523" y="23610"/>
                      <a:pt x="339085" y="30250"/>
                      <a:pt x="325081" y="30250"/>
                    </a:cubicBezTo>
                    <a:lnTo>
                      <a:pt x="287640" y="30250"/>
                    </a:lnTo>
                    <a:cubicBezTo>
                      <a:pt x="273635" y="30250"/>
                      <a:pt x="260198" y="23610"/>
                      <a:pt x="251692" y="12487"/>
                    </a:cubicBezTo>
                    <a:lnTo>
                      <a:pt x="248820" y="8728"/>
                    </a:lnTo>
                    <a:cubicBezTo>
                      <a:pt x="244583" y="3184"/>
                      <a:pt x="238150" y="4"/>
                      <a:pt x="231170" y="4"/>
                    </a:cubicBezTo>
                    <a:cubicBezTo>
                      <a:pt x="224190" y="4"/>
                      <a:pt x="217757" y="3184"/>
                      <a:pt x="213516" y="8728"/>
                    </a:cubicBezTo>
                    <a:lnTo>
                      <a:pt x="210643" y="12483"/>
                    </a:lnTo>
                    <a:cubicBezTo>
                      <a:pt x="202137" y="23610"/>
                      <a:pt x="188703" y="30250"/>
                      <a:pt x="174695" y="30250"/>
                    </a:cubicBezTo>
                    <a:lnTo>
                      <a:pt x="133520" y="30250"/>
                    </a:lnTo>
                    <a:cubicBezTo>
                      <a:pt x="119515" y="30250"/>
                      <a:pt x="106078" y="23610"/>
                      <a:pt x="97573" y="12483"/>
                    </a:cubicBezTo>
                    <a:lnTo>
                      <a:pt x="94700" y="8728"/>
                    </a:lnTo>
                    <a:cubicBezTo>
                      <a:pt x="90463" y="3184"/>
                      <a:pt x="84030" y="4"/>
                      <a:pt x="77050" y="4"/>
                    </a:cubicBezTo>
                    <a:cubicBezTo>
                      <a:pt x="70071" y="4"/>
                      <a:pt x="63637" y="3184"/>
                      <a:pt x="59396" y="8732"/>
                    </a:cubicBezTo>
                    <a:lnTo>
                      <a:pt x="56531" y="12487"/>
                    </a:lnTo>
                    <a:cubicBezTo>
                      <a:pt x="48025" y="23614"/>
                      <a:pt x="34587" y="30254"/>
                      <a:pt x="20579" y="30254"/>
                    </a:cubicBezTo>
                    <a:lnTo>
                      <a:pt x="0" y="30246"/>
                    </a:lnTo>
                    <a:lnTo>
                      <a:pt x="0" y="49588"/>
                    </a:lnTo>
                    <a:lnTo>
                      <a:pt x="20588" y="49588"/>
                    </a:lnTo>
                    <a:cubicBezTo>
                      <a:pt x="40577" y="49588"/>
                      <a:pt x="59760" y="40107"/>
                      <a:pt x="71903" y="24221"/>
                    </a:cubicBezTo>
                    <a:lnTo>
                      <a:pt x="74768" y="20466"/>
                    </a:lnTo>
                    <a:cubicBezTo>
                      <a:pt x="75520" y="19483"/>
                      <a:pt x="76524" y="19337"/>
                      <a:pt x="77054" y="19337"/>
                    </a:cubicBezTo>
                    <a:cubicBezTo>
                      <a:pt x="77585" y="19337"/>
                      <a:pt x="78587" y="19483"/>
                      <a:pt x="79336" y="20466"/>
                    </a:cubicBezTo>
                    <a:lnTo>
                      <a:pt x="82209" y="24221"/>
                    </a:lnTo>
                    <a:cubicBezTo>
                      <a:pt x="94348" y="40107"/>
                      <a:pt x="113531" y="49588"/>
                      <a:pt x="133524" y="49588"/>
                    </a:cubicBezTo>
                    <a:lnTo>
                      <a:pt x="174699" y="49588"/>
                    </a:lnTo>
                    <a:cubicBezTo>
                      <a:pt x="194692" y="49588"/>
                      <a:pt x="213871" y="40107"/>
                      <a:pt x="226015" y="24221"/>
                    </a:cubicBezTo>
                    <a:lnTo>
                      <a:pt x="228884" y="20466"/>
                    </a:lnTo>
                    <a:cubicBezTo>
                      <a:pt x="229636" y="19483"/>
                      <a:pt x="230640" y="19337"/>
                      <a:pt x="231170" y="19337"/>
                    </a:cubicBezTo>
                    <a:cubicBezTo>
                      <a:pt x="231700" y="19337"/>
                      <a:pt x="232703" y="19483"/>
                      <a:pt x="233456" y="20462"/>
                    </a:cubicBezTo>
                    <a:lnTo>
                      <a:pt x="236329" y="24221"/>
                    </a:lnTo>
                    <a:cubicBezTo>
                      <a:pt x="248468" y="40107"/>
                      <a:pt x="267651" y="49588"/>
                      <a:pt x="287644" y="49588"/>
                    </a:cubicBezTo>
                    <a:lnTo>
                      <a:pt x="325085" y="49588"/>
                    </a:lnTo>
                    <a:cubicBezTo>
                      <a:pt x="345074" y="49588"/>
                      <a:pt x="364257" y="40107"/>
                      <a:pt x="376400" y="24221"/>
                    </a:cubicBezTo>
                    <a:lnTo>
                      <a:pt x="379265" y="20466"/>
                    </a:lnTo>
                    <a:cubicBezTo>
                      <a:pt x="380017" y="19483"/>
                      <a:pt x="381021" y="19337"/>
                      <a:pt x="381552" y="19337"/>
                    </a:cubicBezTo>
                    <a:cubicBezTo>
                      <a:pt x="382082" y="19337"/>
                      <a:pt x="383085" y="19483"/>
                      <a:pt x="383838" y="20466"/>
                    </a:cubicBezTo>
                    <a:lnTo>
                      <a:pt x="386710" y="24221"/>
                    </a:lnTo>
                    <a:cubicBezTo>
                      <a:pt x="398849" y="40107"/>
                      <a:pt x="418028" y="49588"/>
                      <a:pt x="438021" y="49588"/>
                    </a:cubicBezTo>
                    <a:lnTo>
                      <a:pt x="475462" y="49588"/>
                    </a:lnTo>
                    <a:cubicBezTo>
                      <a:pt x="495451" y="49588"/>
                      <a:pt x="514634" y="40107"/>
                      <a:pt x="526778" y="24221"/>
                    </a:cubicBezTo>
                    <a:lnTo>
                      <a:pt x="529643" y="20466"/>
                    </a:lnTo>
                    <a:cubicBezTo>
                      <a:pt x="530395" y="19483"/>
                      <a:pt x="531399" y="19337"/>
                      <a:pt x="531929" y="19337"/>
                    </a:cubicBezTo>
                    <a:lnTo>
                      <a:pt x="531933" y="19337"/>
                    </a:lnTo>
                    <a:cubicBezTo>
                      <a:pt x="532462" y="19337"/>
                      <a:pt x="533466" y="19483"/>
                      <a:pt x="534215" y="20466"/>
                    </a:cubicBezTo>
                    <a:lnTo>
                      <a:pt x="537088" y="24221"/>
                    </a:lnTo>
                    <a:cubicBezTo>
                      <a:pt x="549231" y="40107"/>
                      <a:pt x="568414" y="49588"/>
                      <a:pt x="588403" y="49588"/>
                    </a:cubicBezTo>
                    <a:lnTo>
                      <a:pt x="625840" y="49588"/>
                    </a:lnTo>
                    <a:cubicBezTo>
                      <a:pt x="645833" y="49588"/>
                      <a:pt x="665016" y="40107"/>
                      <a:pt x="677155" y="24221"/>
                    </a:cubicBezTo>
                    <a:lnTo>
                      <a:pt x="680020" y="20466"/>
                    </a:lnTo>
                    <a:cubicBezTo>
                      <a:pt x="680772" y="19483"/>
                      <a:pt x="681776" y="19337"/>
                      <a:pt x="682306" y="19337"/>
                    </a:cubicBezTo>
                    <a:cubicBezTo>
                      <a:pt x="682837" y="19337"/>
                      <a:pt x="683839" y="19483"/>
                      <a:pt x="684593" y="20462"/>
                    </a:cubicBezTo>
                    <a:lnTo>
                      <a:pt x="687465" y="24221"/>
                    </a:lnTo>
                    <a:cubicBezTo>
                      <a:pt x="699604" y="40107"/>
                      <a:pt x="718787" y="49588"/>
                      <a:pt x="738776" y="49588"/>
                    </a:cubicBezTo>
                    <a:lnTo>
                      <a:pt x="759364" y="49588"/>
                    </a:lnTo>
                    <a:lnTo>
                      <a:pt x="759364" y="302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22"/>
              <p:cNvSpPr/>
              <p:nvPr/>
            </p:nvSpPr>
            <p:spPr>
              <a:xfrm>
                <a:off x="2908838" y="6539000"/>
                <a:ext cx="759363" cy="49591"/>
              </a:xfrm>
              <a:custGeom>
                <a:rect b="b" l="l" r="r" t="t"/>
                <a:pathLst>
                  <a:path extrusionOk="0" h="49591" w="759363">
                    <a:moveTo>
                      <a:pt x="702832" y="12479"/>
                    </a:moveTo>
                    <a:lnTo>
                      <a:pt x="699964" y="8724"/>
                    </a:lnTo>
                    <a:cubicBezTo>
                      <a:pt x="695727" y="3180"/>
                      <a:pt x="689292" y="0"/>
                      <a:pt x="682313" y="0"/>
                    </a:cubicBezTo>
                    <a:cubicBezTo>
                      <a:pt x="675333" y="0"/>
                      <a:pt x="668900" y="3180"/>
                      <a:pt x="664663" y="8724"/>
                    </a:cubicBezTo>
                    <a:lnTo>
                      <a:pt x="661790" y="12479"/>
                    </a:lnTo>
                    <a:cubicBezTo>
                      <a:pt x="653289" y="23606"/>
                      <a:pt x="639847" y="30250"/>
                      <a:pt x="625843" y="30250"/>
                    </a:cubicBezTo>
                    <a:lnTo>
                      <a:pt x="588406" y="30250"/>
                    </a:lnTo>
                    <a:cubicBezTo>
                      <a:pt x="574401" y="30250"/>
                      <a:pt x="560960" y="23606"/>
                      <a:pt x="552454" y="12475"/>
                    </a:cubicBezTo>
                    <a:lnTo>
                      <a:pt x="549589" y="8724"/>
                    </a:lnTo>
                    <a:cubicBezTo>
                      <a:pt x="545354" y="3180"/>
                      <a:pt x="538920" y="0"/>
                      <a:pt x="531940" y="0"/>
                    </a:cubicBezTo>
                    <a:lnTo>
                      <a:pt x="531936" y="0"/>
                    </a:lnTo>
                    <a:cubicBezTo>
                      <a:pt x="524956" y="0"/>
                      <a:pt x="518523" y="3180"/>
                      <a:pt x="514286" y="8724"/>
                    </a:cubicBezTo>
                    <a:lnTo>
                      <a:pt x="511417" y="12479"/>
                    </a:lnTo>
                    <a:cubicBezTo>
                      <a:pt x="502912" y="23606"/>
                      <a:pt x="489473" y="30250"/>
                      <a:pt x="475470" y="30250"/>
                    </a:cubicBezTo>
                    <a:lnTo>
                      <a:pt x="438017" y="30250"/>
                    </a:lnTo>
                    <a:cubicBezTo>
                      <a:pt x="424012" y="30250"/>
                      <a:pt x="410575" y="23610"/>
                      <a:pt x="402066" y="12475"/>
                    </a:cubicBezTo>
                    <a:lnTo>
                      <a:pt x="399201" y="8724"/>
                    </a:lnTo>
                    <a:cubicBezTo>
                      <a:pt x="394965" y="3180"/>
                      <a:pt x="388531" y="0"/>
                      <a:pt x="381551" y="0"/>
                    </a:cubicBezTo>
                    <a:cubicBezTo>
                      <a:pt x="374572" y="0"/>
                      <a:pt x="368138" y="3180"/>
                      <a:pt x="363901" y="8724"/>
                    </a:cubicBezTo>
                    <a:lnTo>
                      <a:pt x="361028" y="12479"/>
                    </a:lnTo>
                    <a:cubicBezTo>
                      <a:pt x="352523" y="23606"/>
                      <a:pt x="339085" y="30250"/>
                      <a:pt x="325081" y="30250"/>
                    </a:cubicBezTo>
                    <a:lnTo>
                      <a:pt x="287640" y="30250"/>
                    </a:lnTo>
                    <a:cubicBezTo>
                      <a:pt x="273635" y="30250"/>
                      <a:pt x="260194" y="23606"/>
                      <a:pt x="251688" y="12479"/>
                    </a:cubicBezTo>
                    <a:lnTo>
                      <a:pt x="248820" y="8724"/>
                    </a:lnTo>
                    <a:cubicBezTo>
                      <a:pt x="244583" y="3180"/>
                      <a:pt x="238150" y="0"/>
                      <a:pt x="231170" y="0"/>
                    </a:cubicBezTo>
                    <a:cubicBezTo>
                      <a:pt x="224190" y="0"/>
                      <a:pt x="217757" y="3180"/>
                      <a:pt x="213520" y="8724"/>
                    </a:cubicBezTo>
                    <a:lnTo>
                      <a:pt x="210647" y="12479"/>
                    </a:lnTo>
                    <a:cubicBezTo>
                      <a:pt x="202141" y="23606"/>
                      <a:pt x="188707" y="30250"/>
                      <a:pt x="174699" y="30250"/>
                    </a:cubicBezTo>
                    <a:lnTo>
                      <a:pt x="133524" y="30250"/>
                    </a:lnTo>
                    <a:cubicBezTo>
                      <a:pt x="119519" y="30250"/>
                      <a:pt x="106082" y="23610"/>
                      <a:pt x="97577" y="12475"/>
                    </a:cubicBezTo>
                    <a:lnTo>
                      <a:pt x="94704" y="8724"/>
                    </a:lnTo>
                    <a:cubicBezTo>
                      <a:pt x="90468" y="3180"/>
                      <a:pt x="84034" y="0"/>
                      <a:pt x="77054" y="0"/>
                    </a:cubicBezTo>
                    <a:cubicBezTo>
                      <a:pt x="70075" y="0"/>
                      <a:pt x="63641" y="3180"/>
                      <a:pt x="59404" y="8724"/>
                    </a:cubicBezTo>
                    <a:lnTo>
                      <a:pt x="56531" y="12479"/>
                    </a:lnTo>
                    <a:cubicBezTo>
                      <a:pt x="48026" y="23606"/>
                      <a:pt x="34587" y="30250"/>
                      <a:pt x="20584" y="30250"/>
                    </a:cubicBezTo>
                    <a:lnTo>
                      <a:pt x="0" y="30250"/>
                    </a:lnTo>
                    <a:lnTo>
                      <a:pt x="0" y="49592"/>
                    </a:lnTo>
                    <a:lnTo>
                      <a:pt x="20588" y="49592"/>
                    </a:lnTo>
                    <a:cubicBezTo>
                      <a:pt x="40581" y="49592"/>
                      <a:pt x="59764" y="40106"/>
                      <a:pt x="71903" y="24226"/>
                    </a:cubicBezTo>
                    <a:lnTo>
                      <a:pt x="74772" y="20471"/>
                    </a:lnTo>
                    <a:cubicBezTo>
                      <a:pt x="75524" y="19486"/>
                      <a:pt x="76528" y="19342"/>
                      <a:pt x="77058" y="19342"/>
                    </a:cubicBezTo>
                    <a:cubicBezTo>
                      <a:pt x="77589" y="19342"/>
                      <a:pt x="78592" y="19488"/>
                      <a:pt x="79349" y="20475"/>
                    </a:cubicBezTo>
                    <a:lnTo>
                      <a:pt x="82213" y="24226"/>
                    </a:lnTo>
                    <a:cubicBezTo>
                      <a:pt x="94352" y="40111"/>
                      <a:pt x="113535" y="49592"/>
                      <a:pt x="133528" y="49592"/>
                    </a:cubicBezTo>
                    <a:lnTo>
                      <a:pt x="174703" y="49592"/>
                    </a:lnTo>
                    <a:cubicBezTo>
                      <a:pt x="194697" y="49592"/>
                      <a:pt x="213880" y="40107"/>
                      <a:pt x="226015" y="24226"/>
                    </a:cubicBezTo>
                    <a:lnTo>
                      <a:pt x="228888" y="20471"/>
                    </a:lnTo>
                    <a:cubicBezTo>
                      <a:pt x="229640" y="19488"/>
                      <a:pt x="230644" y="19342"/>
                      <a:pt x="231174" y="19342"/>
                    </a:cubicBezTo>
                    <a:cubicBezTo>
                      <a:pt x="231704" y="19342"/>
                      <a:pt x="232707" y="19488"/>
                      <a:pt x="233460" y="20471"/>
                    </a:cubicBezTo>
                    <a:lnTo>
                      <a:pt x="236329" y="24226"/>
                    </a:lnTo>
                    <a:cubicBezTo>
                      <a:pt x="248468" y="40111"/>
                      <a:pt x="267651" y="49592"/>
                      <a:pt x="287644" y="49592"/>
                    </a:cubicBezTo>
                    <a:lnTo>
                      <a:pt x="325085" y="49592"/>
                    </a:lnTo>
                    <a:cubicBezTo>
                      <a:pt x="345078" y="49592"/>
                      <a:pt x="364261" y="40107"/>
                      <a:pt x="376400" y="24226"/>
                    </a:cubicBezTo>
                    <a:lnTo>
                      <a:pt x="379270" y="20471"/>
                    </a:lnTo>
                    <a:cubicBezTo>
                      <a:pt x="380022" y="19488"/>
                      <a:pt x="381025" y="19342"/>
                      <a:pt x="381556" y="19342"/>
                    </a:cubicBezTo>
                    <a:cubicBezTo>
                      <a:pt x="382086" y="19342"/>
                      <a:pt x="383089" y="19488"/>
                      <a:pt x="383842" y="20475"/>
                    </a:cubicBezTo>
                    <a:lnTo>
                      <a:pt x="386710" y="24226"/>
                    </a:lnTo>
                    <a:cubicBezTo>
                      <a:pt x="398845" y="40111"/>
                      <a:pt x="418028" y="49592"/>
                      <a:pt x="438021" y="49592"/>
                    </a:cubicBezTo>
                    <a:lnTo>
                      <a:pt x="475462" y="49592"/>
                    </a:lnTo>
                    <a:cubicBezTo>
                      <a:pt x="495455" y="49592"/>
                      <a:pt x="514638" y="40107"/>
                      <a:pt x="526774" y="24226"/>
                    </a:cubicBezTo>
                    <a:lnTo>
                      <a:pt x="529643" y="20471"/>
                    </a:lnTo>
                    <a:cubicBezTo>
                      <a:pt x="530395" y="19488"/>
                      <a:pt x="531399" y="19342"/>
                      <a:pt x="531929" y="19342"/>
                    </a:cubicBezTo>
                    <a:lnTo>
                      <a:pt x="531933" y="19342"/>
                    </a:lnTo>
                    <a:cubicBezTo>
                      <a:pt x="532462" y="19342"/>
                      <a:pt x="533466" y="19488"/>
                      <a:pt x="534219" y="20475"/>
                    </a:cubicBezTo>
                    <a:lnTo>
                      <a:pt x="537088" y="24226"/>
                    </a:lnTo>
                    <a:cubicBezTo>
                      <a:pt x="549227" y="40111"/>
                      <a:pt x="568410" y="49592"/>
                      <a:pt x="588403" y="49592"/>
                    </a:cubicBezTo>
                    <a:lnTo>
                      <a:pt x="625840" y="49592"/>
                    </a:lnTo>
                    <a:cubicBezTo>
                      <a:pt x="645833" y="49592"/>
                      <a:pt x="665016" y="40107"/>
                      <a:pt x="677155" y="24226"/>
                    </a:cubicBezTo>
                    <a:lnTo>
                      <a:pt x="680024" y="20471"/>
                    </a:lnTo>
                    <a:cubicBezTo>
                      <a:pt x="680776" y="19488"/>
                      <a:pt x="681780" y="19342"/>
                      <a:pt x="682311" y="19342"/>
                    </a:cubicBezTo>
                    <a:cubicBezTo>
                      <a:pt x="682840" y="19342"/>
                      <a:pt x="683844" y="19488"/>
                      <a:pt x="684597" y="20471"/>
                    </a:cubicBezTo>
                    <a:lnTo>
                      <a:pt x="687461" y="24226"/>
                    </a:lnTo>
                    <a:cubicBezTo>
                      <a:pt x="699604" y="40111"/>
                      <a:pt x="718783" y="49592"/>
                      <a:pt x="738776" y="49592"/>
                    </a:cubicBezTo>
                    <a:lnTo>
                      <a:pt x="759364" y="49592"/>
                    </a:lnTo>
                    <a:lnTo>
                      <a:pt x="759364" y="30250"/>
                    </a:lnTo>
                    <a:lnTo>
                      <a:pt x="738776" y="30250"/>
                    </a:lnTo>
                    <a:cubicBezTo>
                      <a:pt x="724775" y="30250"/>
                      <a:pt x="711338" y="23606"/>
                      <a:pt x="702833" y="124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22"/>
              <p:cNvSpPr/>
              <p:nvPr/>
            </p:nvSpPr>
            <p:spPr>
              <a:xfrm>
                <a:off x="2939875" y="5940645"/>
                <a:ext cx="19341" cy="31650"/>
              </a:xfrm>
              <a:custGeom>
                <a:rect b="b" l="l" r="r" t="t"/>
                <a:pathLst>
                  <a:path extrusionOk="0" h="31650" w="19341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51"/>
                    </a:lnTo>
                    <a:lnTo>
                      <a:pt x="0" y="316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22"/>
              <p:cNvSpPr/>
              <p:nvPr/>
            </p:nvSpPr>
            <p:spPr>
              <a:xfrm>
                <a:off x="2939875" y="6053180"/>
                <a:ext cx="19341" cy="31650"/>
              </a:xfrm>
              <a:custGeom>
                <a:rect b="b" l="l" r="r" t="t"/>
                <a:pathLst>
                  <a:path extrusionOk="0" h="31650" w="19341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51"/>
                    </a:lnTo>
                    <a:lnTo>
                      <a:pt x="0" y="316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22"/>
              <p:cNvSpPr/>
              <p:nvPr/>
            </p:nvSpPr>
            <p:spPr>
              <a:xfrm>
                <a:off x="2939875" y="5996913"/>
                <a:ext cx="19341" cy="31646"/>
              </a:xfrm>
              <a:custGeom>
                <a:rect b="b" l="l" r="r" t="t"/>
                <a:pathLst>
                  <a:path extrusionOk="0" h="31646" w="19341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46"/>
                    </a:lnTo>
                    <a:lnTo>
                      <a:pt x="0" y="316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22"/>
              <p:cNvSpPr/>
              <p:nvPr/>
            </p:nvSpPr>
            <p:spPr>
              <a:xfrm>
                <a:off x="2939875" y="5884387"/>
                <a:ext cx="19341" cy="31646"/>
              </a:xfrm>
              <a:custGeom>
                <a:rect b="b" l="l" r="r" t="t"/>
                <a:pathLst>
                  <a:path extrusionOk="0" h="31646" w="19341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46"/>
                    </a:lnTo>
                    <a:lnTo>
                      <a:pt x="0" y="316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22"/>
              <p:cNvSpPr/>
              <p:nvPr/>
            </p:nvSpPr>
            <p:spPr>
              <a:xfrm>
                <a:off x="2939875" y="6109438"/>
                <a:ext cx="19341" cy="31646"/>
              </a:xfrm>
              <a:custGeom>
                <a:rect b="b" l="l" r="r" t="t"/>
                <a:pathLst>
                  <a:path extrusionOk="0" h="31646" w="19341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46"/>
                    </a:lnTo>
                    <a:lnTo>
                      <a:pt x="0" y="316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22"/>
              <p:cNvSpPr/>
              <p:nvPr/>
            </p:nvSpPr>
            <p:spPr>
              <a:xfrm>
                <a:off x="3059030" y="5940645"/>
                <a:ext cx="19341" cy="31650"/>
              </a:xfrm>
              <a:custGeom>
                <a:rect b="b" l="l" r="r" t="t"/>
                <a:pathLst>
                  <a:path extrusionOk="0" h="31650" w="19341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51"/>
                    </a:lnTo>
                    <a:lnTo>
                      <a:pt x="0" y="316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22"/>
              <p:cNvSpPr/>
              <p:nvPr/>
            </p:nvSpPr>
            <p:spPr>
              <a:xfrm>
                <a:off x="3059030" y="6053180"/>
                <a:ext cx="19341" cy="31650"/>
              </a:xfrm>
              <a:custGeom>
                <a:rect b="b" l="l" r="r" t="t"/>
                <a:pathLst>
                  <a:path extrusionOk="0" h="31650" w="19341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51"/>
                    </a:lnTo>
                    <a:lnTo>
                      <a:pt x="0" y="316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22"/>
              <p:cNvSpPr/>
              <p:nvPr/>
            </p:nvSpPr>
            <p:spPr>
              <a:xfrm>
                <a:off x="3059030" y="5996913"/>
                <a:ext cx="19341" cy="31646"/>
              </a:xfrm>
              <a:custGeom>
                <a:rect b="b" l="l" r="r" t="t"/>
                <a:pathLst>
                  <a:path extrusionOk="0" h="31646" w="19341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46"/>
                    </a:lnTo>
                    <a:lnTo>
                      <a:pt x="0" y="316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22"/>
              <p:cNvSpPr/>
              <p:nvPr/>
            </p:nvSpPr>
            <p:spPr>
              <a:xfrm>
                <a:off x="3059030" y="6109438"/>
                <a:ext cx="19341" cy="31646"/>
              </a:xfrm>
              <a:custGeom>
                <a:rect b="b" l="l" r="r" t="t"/>
                <a:pathLst>
                  <a:path extrusionOk="0" h="31646" w="19341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46"/>
                    </a:lnTo>
                    <a:lnTo>
                      <a:pt x="0" y="316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22"/>
              <p:cNvSpPr/>
              <p:nvPr/>
            </p:nvSpPr>
            <p:spPr>
              <a:xfrm>
                <a:off x="3059030" y="5884387"/>
                <a:ext cx="19341" cy="31646"/>
              </a:xfrm>
              <a:custGeom>
                <a:rect b="b" l="l" r="r" t="t"/>
                <a:pathLst>
                  <a:path extrusionOk="0" h="31646" w="19341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46"/>
                    </a:lnTo>
                    <a:lnTo>
                      <a:pt x="0" y="316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22"/>
              <p:cNvSpPr/>
              <p:nvPr/>
            </p:nvSpPr>
            <p:spPr>
              <a:xfrm>
                <a:off x="3488827" y="5940645"/>
                <a:ext cx="19341" cy="31650"/>
              </a:xfrm>
              <a:custGeom>
                <a:rect b="b" l="l" r="r" t="t"/>
                <a:pathLst>
                  <a:path extrusionOk="0" h="31650" w="19341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51"/>
                    </a:lnTo>
                    <a:lnTo>
                      <a:pt x="0" y="316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22"/>
              <p:cNvSpPr/>
              <p:nvPr/>
            </p:nvSpPr>
            <p:spPr>
              <a:xfrm>
                <a:off x="3488827" y="5884387"/>
                <a:ext cx="19341" cy="31646"/>
              </a:xfrm>
              <a:custGeom>
                <a:rect b="b" l="l" r="r" t="t"/>
                <a:pathLst>
                  <a:path extrusionOk="0" h="31646" w="19341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46"/>
                    </a:lnTo>
                    <a:lnTo>
                      <a:pt x="0" y="316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22"/>
              <p:cNvSpPr/>
              <p:nvPr/>
            </p:nvSpPr>
            <p:spPr>
              <a:xfrm>
                <a:off x="3488827" y="5996913"/>
                <a:ext cx="19341" cy="31646"/>
              </a:xfrm>
              <a:custGeom>
                <a:rect b="b" l="l" r="r" t="t"/>
                <a:pathLst>
                  <a:path extrusionOk="0" h="31646" w="19341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46"/>
                    </a:lnTo>
                    <a:lnTo>
                      <a:pt x="0" y="316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22"/>
              <p:cNvSpPr/>
              <p:nvPr/>
            </p:nvSpPr>
            <p:spPr>
              <a:xfrm>
                <a:off x="3488827" y="6109438"/>
                <a:ext cx="19341" cy="31646"/>
              </a:xfrm>
              <a:custGeom>
                <a:rect b="b" l="l" r="r" t="t"/>
                <a:pathLst>
                  <a:path extrusionOk="0" h="31646" w="19341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46"/>
                    </a:lnTo>
                    <a:lnTo>
                      <a:pt x="0" y="316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22"/>
              <p:cNvSpPr/>
              <p:nvPr/>
            </p:nvSpPr>
            <p:spPr>
              <a:xfrm>
                <a:off x="3488827" y="6053180"/>
                <a:ext cx="19341" cy="31650"/>
              </a:xfrm>
              <a:custGeom>
                <a:rect b="b" l="l" r="r" t="t"/>
                <a:pathLst>
                  <a:path extrusionOk="0" h="31650" w="19341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51"/>
                    </a:lnTo>
                    <a:lnTo>
                      <a:pt x="0" y="316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22"/>
              <p:cNvSpPr/>
              <p:nvPr/>
            </p:nvSpPr>
            <p:spPr>
              <a:xfrm>
                <a:off x="3605952" y="5940645"/>
                <a:ext cx="19341" cy="31650"/>
              </a:xfrm>
              <a:custGeom>
                <a:rect b="b" l="l" r="r" t="t"/>
                <a:pathLst>
                  <a:path extrusionOk="0" h="31650" w="19341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51"/>
                    </a:lnTo>
                    <a:lnTo>
                      <a:pt x="0" y="316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22"/>
              <p:cNvSpPr/>
              <p:nvPr/>
            </p:nvSpPr>
            <p:spPr>
              <a:xfrm>
                <a:off x="3605952" y="5884387"/>
                <a:ext cx="19341" cy="31646"/>
              </a:xfrm>
              <a:custGeom>
                <a:rect b="b" l="l" r="r" t="t"/>
                <a:pathLst>
                  <a:path extrusionOk="0" h="31646" w="19341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46"/>
                    </a:lnTo>
                    <a:lnTo>
                      <a:pt x="0" y="316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22"/>
              <p:cNvSpPr/>
              <p:nvPr/>
            </p:nvSpPr>
            <p:spPr>
              <a:xfrm>
                <a:off x="3605952" y="6053180"/>
                <a:ext cx="19341" cy="31650"/>
              </a:xfrm>
              <a:custGeom>
                <a:rect b="b" l="l" r="r" t="t"/>
                <a:pathLst>
                  <a:path extrusionOk="0" h="31650" w="19341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51"/>
                    </a:lnTo>
                    <a:lnTo>
                      <a:pt x="0" y="3165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22"/>
              <p:cNvSpPr/>
              <p:nvPr/>
            </p:nvSpPr>
            <p:spPr>
              <a:xfrm>
                <a:off x="3605952" y="6109438"/>
                <a:ext cx="19341" cy="31646"/>
              </a:xfrm>
              <a:custGeom>
                <a:rect b="b" l="l" r="r" t="t"/>
                <a:pathLst>
                  <a:path extrusionOk="0" h="31646" w="19341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46"/>
                    </a:lnTo>
                    <a:lnTo>
                      <a:pt x="0" y="316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22"/>
              <p:cNvSpPr/>
              <p:nvPr/>
            </p:nvSpPr>
            <p:spPr>
              <a:xfrm>
                <a:off x="3605952" y="5996913"/>
                <a:ext cx="19341" cy="31646"/>
              </a:xfrm>
              <a:custGeom>
                <a:rect b="b" l="l" r="r" t="t"/>
                <a:pathLst>
                  <a:path extrusionOk="0" h="31646" w="19341">
                    <a:moveTo>
                      <a:pt x="0" y="0"/>
                    </a:moveTo>
                    <a:lnTo>
                      <a:pt x="19342" y="0"/>
                    </a:lnTo>
                    <a:lnTo>
                      <a:pt x="19342" y="31646"/>
                    </a:lnTo>
                    <a:lnTo>
                      <a:pt x="0" y="316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9" name="Google Shape;1209;p22"/>
            <p:cNvSpPr/>
            <p:nvPr/>
          </p:nvSpPr>
          <p:spPr>
            <a:xfrm>
              <a:off x="3785522" y="3689487"/>
              <a:ext cx="872994" cy="823346"/>
            </a:xfrm>
            <a:prstGeom prst="rect">
              <a:avLst/>
            </a:prstGeom>
            <a:noFill/>
            <a:ln cap="flat" cmpd="sng" w="12700">
              <a:solidFill>
                <a:schemeClr val="accent2"/>
              </a:solidFill>
              <a:prstDash val="lg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22"/>
            <p:cNvSpPr/>
            <p:nvPr/>
          </p:nvSpPr>
          <p:spPr>
            <a:xfrm>
              <a:off x="10227818" y="4382331"/>
              <a:ext cx="234518" cy="26339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22"/>
            <p:cNvSpPr/>
            <p:nvPr/>
          </p:nvSpPr>
          <p:spPr>
            <a:xfrm rot="5400000">
              <a:off x="3738981" y="1409067"/>
              <a:ext cx="217748" cy="24577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22"/>
            <p:cNvSpPr/>
            <p:nvPr/>
          </p:nvSpPr>
          <p:spPr>
            <a:xfrm rot="-5400000">
              <a:off x="3745921" y="1191724"/>
              <a:ext cx="217748" cy="22162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79797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22"/>
            <p:cNvSpPr txBox="1"/>
            <p:nvPr/>
          </p:nvSpPr>
          <p:spPr>
            <a:xfrm>
              <a:off x="355488" y="983531"/>
              <a:ext cx="158871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DATA SOURCES</a:t>
              </a:r>
              <a:endParaRPr/>
            </a:p>
          </p:txBody>
        </p:sp>
        <p:sp>
          <p:nvSpPr>
            <p:cNvPr id="1214" name="Google Shape;1214;p22"/>
            <p:cNvSpPr txBox="1"/>
            <p:nvPr/>
          </p:nvSpPr>
          <p:spPr>
            <a:xfrm>
              <a:off x="10242765" y="968841"/>
              <a:ext cx="1600444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DATA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CONSUMPTION</a:t>
              </a:r>
              <a:endParaRPr/>
            </a:p>
          </p:txBody>
        </p:sp>
        <p:sp>
          <p:nvSpPr>
            <p:cNvPr id="1215" name="Google Shape;1215;p22"/>
            <p:cNvSpPr txBox="1"/>
            <p:nvPr/>
          </p:nvSpPr>
          <p:spPr>
            <a:xfrm>
              <a:off x="3990232" y="1446324"/>
              <a:ext cx="45817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ENTERPRISE CLOUD DATA PLATFORM </a:t>
              </a:r>
              <a:endParaRPr/>
            </a:p>
          </p:txBody>
        </p:sp>
        <p:pic>
          <p:nvPicPr>
            <p:cNvPr descr="Icon&#10;&#10;Description automatically generated" id="1216" name="Google Shape;1216;p2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595253" y="5137614"/>
              <a:ext cx="572428" cy="5724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7" name="Google Shape;1217;p22"/>
            <p:cNvSpPr txBox="1"/>
            <p:nvPr/>
          </p:nvSpPr>
          <p:spPr>
            <a:xfrm rot="-5400000">
              <a:off x="9877111" y="3633089"/>
              <a:ext cx="11721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Azure</a:t>
              </a:r>
              <a:r>
                <a:rPr b="1" lang="en-US" sz="1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Private</a:t>
              </a:r>
              <a:r>
                <a:rPr b="1" lang="en-US" sz="12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Link</a:t>
              </a:r>
              <a:endParaRPr/>
            </a:p>
          </p:txBody>
        </p:sp>
        <p:sp>
          <p:nvSpPr>
            <p:cNvPr id="1218" name="Google Shape;1218;p22"/>
            <p:cNvSpPr/>
            <p:nvPr/>
          </p:nvSpPr>
          <p:spPr>
            <a:xfrm>
              <a:off x="10227253" y="5340479"/>
              <a:ext cx="234518" cy="263394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22"/>
            <p:cNvSpPr/>
            <p:nvPr/>
          </p:nvSpPr>
          <p:spPr>
            <a:xfrm>
              <a:off x="3622275" y="1880949"/>
              <a:ext cx="1384628" cy="240114"/>
            </a:xfrm>
            <a:prstGeom prst="homePlate">
              <a:avLst>
                <a:gd fmla="val 50000" name="adj"/>
              </a:avLst>
            </a:prstGeom>
            <a:solidFill>
              <a:srgbClr val="C5E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RAW DATA</a:t>
              </a:r>
              <a:endParaRPr/>
            </a:p>
          </p:txBody>
        </p:sp>
        <p:sp>
          <p:nvSpPr>
            <p:cNvPr id="1220" name="Google Shape;1220;p22"/>
            <p:cNvSpPr/>
            <p:nvPr/>
          </p:nvSpPr>
          <p:spPr>
            <a:xfrm>
              <a:off x="4990213" y="1885967"/>
              <a:ext cx="2455085" cy="233006"/>
            </a:xfrm>
            <a:prstGeom prst="chevron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CURATED DATA</a:t>
              </a:r>
              <a:endParaRPr/>
            </a:p>
          </p:txBody>
        </p:sp>
        <p:sp>
          <p:nvSpPr>
            <p:cNvPr id="1221" name="Google Shape;1221;p22"/>
            <p:cNvSpPr/>
            <p:nvPr/>
          </p:nvSpPr>
          <p:spPr>
            <a:xfrm>
              <a:off x="7446363" y="1884462"/>
              <a:ext cx="2669795" cy="243636"/>
            </a:xfrm>
            <a:prstGeom prst="chevron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ACCESS/ANALYSE</a:t>
              </a:r>
              <a:endParaRPr/>
            </a:p>
          </p:txBody>
        </p:sp>
        <p:grpSp>
          <p:nvGrpSpPr>
            <p:cNvPr id="1222" name="Google Shape;1222;p22"/>
            <p:cNvGrpSpPr/>
            <p:nvPr/>
          </p:nvGrpSpPr>
          <p:grpSpPr>
            <a:xfrm>
              <a:off x="7090380" y="4958472"/>
              <a:ext cx="493241" cy="591892"/>
              <a:chOff x="5900712" y="4863025"/>
              <a:chExt cx="493241" cy="591892"/>
            </a:xfrm>
          </p:grpSpPr>
          <p:sp>
            <p:nvSpPr>
              <p:cNvPr id="1223" name="Google Shape;1223;p22"/>
              <p:cNvSpPr/>
              <p:nvPr/>
            </p:nvSpPr>
            <p:spPr>
              <a:xfrm>
                <a:off x="5900712" y="4863025"/>
                <a:ext cx="493241" cy="591892"/>
              </a:xfrm>
              <a:custGeom>
                <a:rect b="b" l="l" r="r" t="t"/>
                <a:pathLst>
                  <a:path extrusionOk="0" h="591892" w="493241">
                    <a:moveTo>
                      <a:pt x="441611" y="147727"/>
                    </a:moveTo>
                    <a:lnTo>
                      <a:pt x="336001" y="72299"/>
                    </a:lnTo>
                    <a:cubicBezTo>
                      <a:pt x="317008" y="58809"/>
                      <a:pt x="294557" y="51026"/>
                      <a:pt x="271287" y="49861"/>
                    </a:cubicBezTo>
                    <a:lnTo>
                      <a:pt x="271287" y="24663"/>
                    </a:lnTo>
                    <a:cubicBezTo>
                      <a:pt x="271287" y="15852"/>
                      <a:pt x="266587" y="7710"/>
                      <a:pt x="258957" y="3304"/>
                    </a:cubicBezTo>
                    <a:cubicBezTo>
                      <a:pt x="251327" y="-1101"/>
                      <a:pt x="241925" y="-1101"/>
                      <a:pt x="234295" y="3304"/>
                    </a:cubicBezTo>
                    <a:cubicBezTo>
                      <a:pt x="226665" y="7710"/>
                      <a:pt x="221962" y="15852"/>
                      <a:pt x="221962" y="24663"/>
                    </a:cubicBezTo>
                    <a:lnTo>
                      <a:pt x="221962" y="49861"/>
                    </a:lnTo>
                    <a:cubicBezTo>
                      <a:pt x="198695" y="51026"/>
                      <a:pt x="176245" y="58813"/>
                      <a:pt x="157251" y="72302"/>
                    </a:cubicBezTo>
                    <a:lnTo>
                      <a:pt x="51626" y="147727"/>
                    </a:lnTo>
                    <a:cubicBezTo>
                      <a:pt x="19263" y="170909"/>
                      <a:pt x="43" y="208259"/>
                      <a:pt x="0" y="248066"/>
                    </a:cubicBezTo>
                    <a:lnTo>
                      <a:pt x="0" y="468583"/>
                    </a:lnTo>
                    <a:cubicBezTo>
                      <a:pt x="37" y="501277"/>
                      <a:pt x="13042" y="532618"/>
                      <a:pt x="36160" y="555733"/>
                    </a:cubicBezTo>
                    <a:cubicBezTo>
                      <a:pt x="59278" y="578851"/>
                      <a:pt x="90618" y="591853"/>
                      <a:pt x="123310" y="591893"/>
                    </a:cubicBezTo>
                    <a:lnTo>
                      <a:pt x="369932" y="591893"/>
                    </a:lnTo>
                    <a:cubicBezTo>
                      <a:pt x="402625" y="591853"/>
                      <a:pt x="433967" y="578851"/>
                      <a:pt x="457081" y="555733"/>
                    </a:cubicBezTo>
                    <a:cubicBezTo>
                      <a:pt x="480196" y="532615"/>
                      <a:pt x="493201" y="501275"/>
                      <a:pt x="493241" y="468583"/>
                    </a:cubicBezTo>
                    <a:lnTo>
                      <a:pt x="493241" y="248066"/>
                    </a:lnTo>
                    <a:cubicBezTo>
                      <a:pt x="493198" y="208253"/>
                      <a:pt x="473975" y="170900"/>
                      <a:pt x="441606" y="147727"/>
                    </a:cubicBezTo>
                    <a:close/>
                    <a:moveTo>
                      <a:pt x="443921" y="468583"/>
                    </a:moveTo>
                    <a:cubicBezTo>
                      <a:pt x="443900" y="488201"/>
                      <a:pt x="436098" y="507008"/>
                      <a:pt x="422226" y="520876"/>
                    </a:cubicBezTo>
                    <a:cubicBezTo>
                      <a:pt x="408358" y="534748"/>
                      <a:pt x="389551" y="542550"/>
                      <a:pt x="369933" y="542571"/>
                    </a:cubicBezTo>
                    <a:lnTo>
                      <a:pt x="123311" y="542571"/>
                    </a:lnTo>
                    <a:cubicBezTo>
                      <a:pt x="103694" y="542550"/>
                      <a:pt x="84887" y="534748"/>
                      <a:pt x="71018" y="520876"/>
                    </a:cubicBezTo>
                    <a:cubicBezTo>
                      <a:pt x="57147" y="507008"/>
                      <a:pt x="49345" y="488201"/>
                      <a:pt x="49324" y="468583"/>
                    </a:cubicBezTo>
                    <a:lnTo>
                      <a:pt x="49324" y="248066"/>
                    </a:lnTo>
                    <a:cubicBezTo>
                      <a:pt x="49351" y="224181"/>
                      <a:pt x="60879" y="201767"/>
                      <a:pt x="80298" y="187856"/>
                    </a:cubicBezTo>
                    <a:lnTo>
                      <a:pt x="185908" y="112424"/>
                    </a:lnTo>
                    <a:cubicBezTo>
                      <a:pt x="198446" y="103441"/>
                      <a:pt x="213486" y="98623"/>
                      <a:pt x="228909" y="98647"/>
                    </a:cubicBezTo>
                    <a:lnTo>
                      <a:pt x="264340" y="98647"/>
                    </a:lnTo>
                    <a:cubicBezTo>
                      <a:pt x="279763" y="98623"/>
                      <a:pt x="294804" y="103441"/>
                      <a:pt x="307341" y="112424"/>
                    </a:cubicBezTo>
                    <a:lnTo>
                      <a:pt x="412935" y="187856"/>
                    </a:lnTo>
                    <a:cubicBezTo>
                      <a:pt x="432357" y="201764"/>
                      <a:pt x="443891" y="224178"/>
                      <a:pt x="443919" y="2480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p22"/>
              <p:cNvSpPr/>
              <p:nvPr/>
            </p:nvSpPr>
            <p:spPr>
              <a:xfrm>
                <a:off x="5974691" y="5208292"/>
                <a:ext cx="98653" cy="147674"/>
              </a:xfrm>
              <a:custGeom>
                <a:rect b="b" l="l" r="r" t="t"/>
                <a:pathLst>
                  <a:path extrusionOk="0" h="147674" w="98653">
                    <a:moveTo>
                      <a:pt x="91428" y="7227"/>
                    </a:moveTo>
                    <a:cubicBezTo>
                      <a:pt x="86805" y="2601"/>
                      <a:pt x="80530" y="0"/>
                      <a:pt x="73991" y="0"/>
                    </a:cubicBezTo>
                    <a:cubicBezTo>
                      <a:pt x="67450" y="0"/>
                      <a:pt x="61179" y="2601"/>
                      <a:pt x="56555" y="7227"/>
                    </a:cubicBezTo>
                    <a:lnTo>
                      <a:pt x="7230" y="56552"/>
                    </a:lnTo>
                    <a:cubicBezTo>
                      <a:pt x="2601" y="61175"/>
                      <a:pt x="0" y="67447"/>
                      <a:pt x="0" y="73988"/>
                    </a:cubicBezTo>
                    <a:cubicBezTo>
                      <a:pt x="0" y="80530"/>
                      <a:pt x="2601" y="86801"/>
                      <a:pt x="7230" y="91424"/>
                    </a:cubicBezTo>
                    <a:lnTo>
                      <a:pt x="56555" y="140750"/>
                    </a:lnTo>
                    <a:cubicBezTo>
                      <a:pt x="62818" y="146802"/>
                      <a:pt x="71810" y="149099"/>
                      <a:pt x="80208" y="146795"/>
                    </a:cubicBezTo>
                    <a:cubicBezTo>
                      <a:pt x="88606" y="144491"/>
                      <a:pt x="95169" y="137932"/>
                      <a:pt x="97472" y="129531"/>
                    </a:cubicBezTo>
                    <a:cubicBezTo>
                      <a:pt x="99774" y="121132"/>
                      <a:pt x="97476" y="112141"/>
                      <a:pt x="91427" y="105878"/>
                    </a:cubicBezTo>
                    <a:lnTo>
                      <a:pt x="59541" y="73989"/>
                    </a:lnTo>
                    <a:lnTo>
                      <a:pt x="91427" y="42100"/>
                    </a:lnTo>
                    <a:cubicBezTo>
                      <a:pt x="96052" y="37477"/>
                      <a:pt x="98654" y="31205"/>
                      <a:pt x="98654" y="24664"/>
                    </a:cubicBezTo>
                    <a:cubicBezTo>
                      <a:pt x="98654" y="18122"/>
                      <a:pt x="96053" y="11851"/>
                      <a:pt x="91427" y="72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p22"/>
              <p:cNvSpPr/>
              <p:nvPr/>
            </p:nvSpPr>
            <p:spPr>
              <a:xfrm>
                <a:off x="6221014" y="5208596"/>
                <a:ext cx="98951" cy="147974"/>
              </a:xfrm>
              <a:custGeom>
                <a:rect b="b" l="l" r="r" t="t"/>
                <a:pathLst>
                  <a:path extrusionOk="0" h="147974" w="98951">
                    <a:moveTo>
                      <a:pt x="42399" y="6923"/>
                    </a:moveTo>
                    <a:cubicBezTo>
                      <a:pt x="36137" y="874"/>
                      <a:pt x="27144" y="-1423"/>
                      <a:pt x="18747" y="877"/>
                    </a:cubicBezTo>
                    <a:cubicBezTo>
                      <a:pt x="10348" y="3181"/>
                      <a:pt x="3785" y="9743"/>
                      <a:pt x="1482" y="18142"/>
                    </a:cubicBezTo>
                    <a:cubicBezTo>
                      <a:pt x="-818" y="26540"/>
                      <a:pt x="1479" y="35532"/>
                      <a:pt x="7528" y="41794"/>
                    </a:cubicBezTo>
                    <a:lnTo>
                      <a:pt x="39414" y="73683"/>
                    </a:lnTo>
                    <a:lnTo>
                      <a:pt x="7528" y="105572"/>
                    </a:lnTo>
                    <a:cubicBezTo>
                      <a:pt x="2770" y="110167"/>
                      <a:pt x="57" y="116483"/>
                      <a:pt x="1" y="123097"/>
                    </a:cubicBezTo>
                    <a:cubicBezTo>
                      <a:pt x="-57" y="129712"/>
                      <a:pt x="2543" y="136072"/>
                      <a:pt x="7222" y="140750"/>
                    </a:cubicBezTo>
                    <a:cubicBezTo>
                      <a:pt x="11900" y="145428"/>
                      <a:pt x="18260" y="148032"/>
                      <a:pt x="24875" y="147974"/>
                    </a:cubicBezTo>
                    <a:cubicBezTo>
                      <a:pt x="31490" y="147916"/>
                      <a:pt x="37804" y="145202"/>
                      <a:pt x="42399" y="140445"/>
                    </a:cubicBezTo>
                    <a:lnTo>
                      <a:pt x="91725" y="91119"/>
                    </a:lnTo>
                    <a:cubicBezTo>
                      <a:pt x="96353" y="86496"/>
                      <a:pt x="98951" y="80225"/>
                      <a:pt x="98951" y="73683"/>
                    </a:cubicBezTo>
                    <a:cubicBezTo>
                      <a:pt x="98951" y="67142"/>
                      <a:pt x="96353" y="60870"/>
                      <a:pt x="91725" y="562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p22"/>
              <p:cNvSpPr/>
              <p:nvPr/>
            </p:nvSpPr>
            <p:spPr>
              <a:xfrm>
                <a:off x="6098003" y="5183632"/>
                <a:ext cx="98656" cy="197301"/>
              </a:xfrm>
              <a:custGeom>
                <a:rect b="b" l="l" r="r" t="t"/>
                <a:pathLst>
                  <a:path extrusionOk="0" h="197301" w="98656">
                    <a:moveTo>
                      <a:pt x="81793" y="1278"/>
                    </a:moveTo>
                    <a:cubicBezTo>
                      <a:pt x="75588" y="-802"/>
                      <a:pt x="68812" y="-328"/>
                      <a:pt x="62959" y="2594"/>
                    </a:cubicBezTo>
                    <a:cubicBezTo>
                      <a:pt x="57106" y="5518"/>
                      <a:pt x="52658" y="10649"/>
                      <a:pt x="50593" y="16860"/>
                    </a:cubicBezTo>
                    <a:lnTo>
                      <a:pt x="1267" y="164835"/>
                    </a:lnTo>
                    <a:cubicBezTo>
                      <a:pt x="-1520" y="173194"/>
                      <a:pt x="362" y="182403"/>
                      <a:pt x="6209" y="188999"/>
                    </a:cubicBezTo>
                    <a:cubicBezTo>
                      <a:pt x="12052" y="195592"/>
                      <a:pt x="20974" y="198566"/>
                      <a:pt x="29605" y="196801"/>
                    </a:cubicBezTo>
                    <a:cubicBezTo>
                      <a:pt x="38238" y="195036"/>
                      <a:pt x="45275" y="188800"/>
                      <a:pt x="48062" y="180442"/>
                    </a:cubicBezTo>
                    <a:lnTo>
                      <a:pt x="97387" y="32467"/>
                    </a:lnTo>
                    <a:cubicBezTo>
                      <a:pt x="99458" y="26262"/>
                      <a:pt x="98981" y="19489"/>
                      <a:pt x="96056" y="13639"/>
                    </a:cubicBezTo>
                    <a:cubicBezTo>
                      <a:pt x="93131" y="7789"/>
                      <a:pt x="88000" y="3341"/>
                      <a:pt x="81792" y="12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p22"/>
              <p:cNvSpPr/>
              <p:nvPr/>
            </p:nvSpPr>
            <p:spPr>
              <a:xfrm>
                <a:off x="6073347" y="4986339"/>
                <a:ext cx="147971" cy="147971"/>
              </a:xfrm>
              <a:custGeom>
                <a:rect b="b" l="l" r="r" t="t"/>
                <a:pathLst>
                  <a:path extrusionOk="0" h="147971" w="147971">
                    <a:moveTo>
                      <a:pt x="73984" y="0"/>
                    </a:moveTo>
                    <a:cubicBezTo>
                      <a:pt x="54364" y="0"/>
                      <a:pt x="35545" y="7795"/>
                      <a:pt x="21670" y="21670"/>
                    </a:cubicBezTo>
                    <a:cubicBezTo>
                      <a:pt x="7792" y="35545"/>
                      <a:pt x="0" y="54364"/>
                      <a:pt x="0" y="73987"/>
                    </a:cubicBezTo>
                    <a:cubicBezTo>
                      <a:pt x="0" y="93608"/>
                      <a:pt x="7792" y="112427"/>
                      <a:pt x="21670" y="126301"/>
                    </a:cubicBezTo>
                    <a:cubicBezTo>
                      <a:pt x="35545" y="140179"/>
                      <a:pt x="54364" y="147972"/>
                      <a:pt x="73984" y="147972"/>
                    </a:cubicBezTo>
                    <a:cubicBezTo>
                      <a:pt x="93608" y="147972"/>
                      <a:pt x="112427" y="140179"/>
                      <a:pt x="126301" y="126301"/>
                    </a:cubicBezTo>
                    <a:cubicBezTo>
                      <a:pt x="140176" y="112427"/>
                      <a:pt x="147972" y="93608"/>
                      <a:pt x="147972" y="73987"/>
                    </a:cubicBezTo>
                    <a:cubicBezTo>
                      <a:pt x="147951" y="54370"/>
                      <a:pt x="140149" y="35563"/>
                      <a:pt x="126280" y="21695"/>
                    </a:cubicBezTo>
                    <a:cubicBezTo>
                      <a:pt x="112409" y="7823"/>
                      <a:pt x="93602" y="21"/>
                      <a:pt x="73984" y="0"/>
                    </a:cubicBezTo>
                    <a:close/>
                    <a:moveTo>
                      <a:pt x="73984" y="98647"/>
                    </a:moveTo>
                    <a:cubicBezTo>
                      <a:pt x="67446" y="98647"/>
                      <a:pt x="61171" y="96047"/>
                      <a:pt x="56545" y="91424"/>
                    </a:cubicBezTo>
                    <a:cubicBezTo>
                      <a:pt x="51922" y="86798"/>
                      <a:pt x="49321" y="80526"/>
                      <a:pt x="49321" y="73984"/>
                    </a:cubicBezTo>
                    <a:cubicBezTo>
                      <a:pt x="49321" y="67444"/>
                      <a:pt x="51922" y="61168"/>
                      <a:pt x="56545" y="56545"/>
                    </a:cubicBezTo>
                    <a:cubicBezTo>
                      <a:pt x="61171" y="51919"/>
                      <a:pt x="67446" y="49322"/>
                      <a:pt x="73984" y="49322"/>
                    </a:cubicBezTo>
                    <a:cubicBezTo>
                      <a:pt x="80526" y="49322"/>
                      <a:pt x="86800" y="51919"/>
                      <a:pt x="91424" y="56545"/>
                    </a:cubicBezTo>
                    <a:cubicBezTo>
                      <a:pt x="96049" y="61168"/>
                      <a:pt x="98647" y="67443"/>
                      <a:pt x="98647" y="73984"/>
                    </a:cubicBezTo>
                    <a:cubicBezTo>
                      <a:pt x="98641" y="80523"/>
                      <a:pt x="96043" y="86792"/>
                      <a:pt x="91417" y="91414"/>
                    </a:cubicBezTo>
                    <a:cubicBezTo>
                      <a:pt x="86795" y="96040"/>
                      <a:pt x="80526" y="98641"/>
                      <a:pt x="73984" y="9864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8" name="Google Shape;1228;p22"/>
            <p:cNvGrpSpPr/>
            <p:nvPr/>
          </p:nvGrpSpPr>
          <p:grpSpPr>
            <a:xfrm>
              <a:off x="2751376" y="2372457"/>
              <a:ext cx="266702" cy="266700"/>
              <a:chOff x="2751376" y="2265921"/>
              <a:chExt cx="266702" cy="266700"/>
            </a:xfrm>
          </p:grpSpPr>
          <p:sp>
            <p:nvSpPr>
              <p:cNvPr id="1229" name="Google Shape;1229;p22"/>
              <p:cNvSpPr/>
              <p:nvPr/>
            </p:nvSpPr>
            <p:spPr>
              <a:xfrm>
                <a:off x="2751376" y="2265921"/>
                <a:ext cx="38100" cy="57150"/>
              </a:xfrm>
              <a:custGeom>
                <a:rect b="b" l="l" r="r" t="t"/>
                <a:pathLst>
                  <a:path extrusionOk="0" h="57150" w="38100">
                    <a:moveTo>
                      <a:pt x="9525" y="57150"/>
                    </a:moveTo>
                    <a:cubicBezTo>
                      <a:pt x="14783" y="57150"/>
                      <a:pt x="19050" y="52892"/>
                      <a:pt x="19050" y="47625"/>
                    </a:cubicBezTo>
                    <a:lnTo>
                      <a:pt x="19050" y="19050"/>
                    </a:lnTo>
                    <a:lnTo>
                      <a:pt x="28575" y="19050"/>
                    </a:lnTo>
                    <a:cubicBezTo>
                      <a:pt x="33833" y="19050"/>
                      <a:pt x="38100" y="14792"/>
                      <a:pt x="38100" y="9525"/>
                    </a:cubicBezTo>
                    <a:cubicBezTo>
                      <a:pt x="38100" y="4258"/>
                      <a:pt x="33833" y="0"/>
                      <a:pt x="28575" y="0"/>
                    </a:cubicBezTo>
                    <a:lnTo>
                      <a:pt x="9525" y="0"/>
                    </a:lnTo>
                    <a:cubicBezTo>
                      <a:pt x="4267" y="0"/>
                      <a:pt x="0" y="4258"/>
                      <a:pt x="0" y="9525"/>
                    </a:cubicBezTo>
                    <a:lnTo>
                      <a:pt x="0" y="47625"/>
                    </a:lnTo>
                    <a:cubicBezTo>
                      <a:pt x="0" y="52892"/>
                      <a:pt x="4267" y="57150"/>
                      <a:pt x="9525" y="5715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p22"/>
              <p:cNvSpPr/>
              <p:nvPr/>
            </p:nvSpPr>
            <p:spPr>
              <a:xfrm>
                <a:off x="2979976" y="2265921"/>
                <a:ext cx="38100" cy="57150"/>
              </a:xfrm>
              <a:custGeom>
                <a:rect b="b" l="l" r="r" t="t"/>
                <a:pathLst>
                  <a:path extrusionOk="0" h="57150" w="38100">
                    <a:moveTo>
                      <a:pt x="28575" y="0"/>
                    </a:moveTo>
                    <a:lnTo>
                      <a:pt x="9525" y="0"/>
                    </a:lnTo>
                    <a:cubicBezTo>
                      <a:pt x="4267" y="0"/>
                      <a:pt x="0" y="4258"/>
                      <a:pt x="0" y="9525"/>
                    </a:cubicBezTo>
                    <a:cubicBezTo>
                      <a:pt x="0" y="14792"/>
                      <a:pt x="4267" y="19050"/>
                      <a:pt x="9525" y="19050"/>
                    </a:cubicBezTo>
                    <a:lnTo>
                      <a:pt x="19050" y="19050"/>
                    </a:lnTo>
                    <a:lnTo>
                      <a:pt x="19050" y="47625"/>
                    </a:lnTo>
                    <a:cubicBezTo>
                      <a:pt x="19050" y="52892"/>
                      <a:pt x="23317" y="57150"/>
                      <a:pt x="28575" y="57150"/>
                    </a:cubicBezTo>
                    <a:cubicBezTo>
                      <a:pt x="33833" y="57150"/>
                      <a:pt x="38100" y="52892"/>
                      <a:pt x="38100" y="47625"/>
                    </a:cubicBezTo>
                    <a:lnTo>
                      <a:pt x="38100" y="9525"/>
                    </a:lnTo>
                    <a:cubicBezTo>
                      <a:pt x="38100" y="4258"/>
                      <a:pt x="33833" y="0"/>
                      <a:pt x="285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p22"/>
              <p:cNvSpPr/>
              <p:nvPr/>
            </p:nvSpPr>
            <p:spPr>
              <a:xfrm>
                <a:off x="2751376" y="2475471"/>
                <a:ext cx="38100" cy="57150"/>
              </a:xfrm>
              <a:custGeom>
                <a:rect b="b" l="l" r="r" t="t"/>
                <a:pathLst>
                  <a:path extrusionOk="0" h="57150" w="38100">
                    <a:moveTo>
                      <a:pt x="28575" y="38100"/>
                    </a:moveTo>
                    <a:lnTo>
                      <a:pt x="19050" y="38100"/>
                    </a:lnTo>
                    <a:lnTo>
                      <a:pt x="19050" y="9525"/>
                    </a:lnTo>
                    <a:cubicBezTo>
                      <a:pt x="19050" y="4258"/>
                      <a:pt x="14783" y="0"/>
                      <a:pt x="9525" y="0"/>
                    </a:cubicBezTo>
                    <a:cubicBezTo>
                      <a:pt x="4267" y="0"/>
                      <a:pt x="0" y="4258"/>
                      <a:pt x="0" y="9525"/>
                    </a:cubicBezTo>
                    <a:lnTo>
                      <a:pt x="0" y="47625"/>
                    </a:lnTo>
                    <a:cubicBezTo>
                      <a:pt x="0" y="52892"/>
                      <a:pt x="4267" y="57150"/>
                      <a:pt x="9525" y="57150"/>
                    </a:cubicBezTo>
                    <a:lnTo>
                      <a:pt x="28575" y="57150"/>
                    </a:lnTo>
                    <a:cubicBezTo>
                      <a:pt x="33833" y="57150"/>
                      <a:pt x="38100" y="52892"/>
                      <a:pt x="38100" y="47625"/>
                    </a:cubicBezTo>
                    <a:cubicBezTo>
                      <a:pt x="38100" y="42358"/>
                      <a:pt x="33833" y="38100"/>
                      <a:pt x="28575" y="3810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p22"/>
              <p:cNvSpPr/>
              <p:nvPr/>
            </p:nvSpPr>
            <p:spPr>
              <a:xfrm>
                <a:off x="2979976" y="2475471"/>
                <a:ext cx="38100" cy="57150"/>
              </a:xfrm>
              <a:custGeom>
                <a:rect b="b" l="l" r="r" t="t"/>
                <a:pathLst>
                  <a:path extrusionOk="0" h="57150" w="38100">
                    <a:moveTo>
                      <a:pt x="28575" y="0"/>
                    </a:moveTo>
                    <a:cubicBezTo>
                      <a:pt x="23317" y="0"/>
                      <a:pt x="19050" y="4258"/>
                      <a:pt x="19050" y="9525"/>
                    </a:cubicBezTo>
                    <a:lnTo>
                      <a:pt x="19050" y="38100"/>
                    </a:lnTo>
                    <a:lnTo>
                      <a:pt x="9525" y="38100"/>
                    </a:lnTo>
                    <a:cubicBezTo>
                      <a:pt x="4267" y="38100"/>
                      <a:pt x="0" y="42358"/>
                      <a:pt x="0" y="47625"/>
                    </a:cubicBezTo>
                    <a:cubicBezTo>
                      <a:pt x="0" y="52892"/>
                      <a:pt x="4267" y="57150"/>
                      <a:pt x="9525" y="57150"/>
                    </a:cubicBezTo>
                    <a:lnTo>
                      <a:pt x="28575" y="57150"/>
                    </a:lnTo>
                    <a:cubicBezTo>
                      <a:pt x="33833" y="57150"/>
                      <a:pt x="38100" y="52892"/>
                      <a:pt x="38100" y="47625"/>
                    </a:cubicBezTo>
                    <a:lnTo>
                      <a:pt x="38100" y="9525"/>
                    </a:lnTo>
                    <a:cubicBezTo>
                      <a:pt x="38100" y="4258"/>
                      <a:pt x="33833" y="0"/>
                      <a:pt x="285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p22"/>
              <p:cNvSpPr/>
              <p:nvPr/>
            </p:nvSpPr>
            <p:spPr>
              <a:xfrm>
                <a:off x="2875201" y="2304021"/>
                <a:ext cx="19050" cy="38100"/>
              </a:xfrm>
              <a:custGeom>
                <a:rect b="b" l="l" r="r" t="t"/>
                <a:pathLst>
                  <a:path extrusionOk="0" h="38100" w="19050">
                    <a:moveTo>
                      <a:pt x="9525" y="0"/>
                    </a:moveTo>
                    <a:cubicBezTo>
                      <a:pt x="4267" y="0"/>
                      <a:pt x="0" y="4258"/>
                      <a:pt x="0" y="9525"/>
                    </a:cubicBezTo>
                    <a:lnTo>
                      <a:pt x="0" y="28575"/>
                    </a:lnTo>
                    <a:cubicBezTo>
                      <a:pt x="0" y="33842"/>
                      <a:pt x="4267" y="38100"/>
                      <a:pt x="9525" y="38100"/>
                    </a:cubicBezTo>
                    <a:cubicBezTo>
                      <a:pt x="14783" y="38100"/>
                      <a:pt x="19050" y="33842"/>
                      <a:pt x="19050" y="28575"/>
                    </a:cubicBezTo>
                    <a:lnTo>
                      <a:pt x="19050" y="9525"/>
                    </a:lnTo>
                    <a:cubicBezTo>
                      <a:pt x="19050" y="4258"/>
                      <a:pt x="14783" y="0"/>
                      <a:pt x="9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p22"/>
              <p:cNvSpPr/>
              <p:nvPr/>
            </p:nvSpPr>
            <p:spPr>
              <a:xfrm>
                <a:off x="2903776" y="2304021"/>
                <a:ext cx="19050" cy="38100"/>
              </a:xfrm>
              <a:custGeom>
                <a:rect b="b" l="l" r="r" t="t"/>
                <a:pathLst>
                  <a:path extrusionOk="0" h="38100" w="19050">
                    <a:moveTo>
                      <a:pt x="9525" y="0"/>
                    </a:moveTo>
                    <a:cubicBezTo>
                      <a:pt x="4267" y="0"/>
                      <a:pt x="0" y="4258"/>
                      <a:pt x="0" y="9525"/>
                    </a:cubicBezTo>
                    <a:lnTo>
                      <a:pt x="0" y="28575"/>
                    </a:lnTo>
                    <a:cubicBezTo>
                      <a:pt x="0" y="33842"/>
                      <a:pt x="4267" y="38100"/>
                      <a:pt x="9525" y="38100"/>
                    </a:cubicBezTo>
                    <a:cubicBezTo>
                      <a:pt x="14783" y="38100"/>
                      <a:pt x="19050" y="33842"/>
                      <a:pt x="19050" y="28575"/>
                    </a:cubicBezTo>
                    <a:lnTo>
                      <a:pt x="19050" y="9525"/>
                    </a:lnTo>
                    <a:cubicBezTo>
                      <a:pt x="19050" y="4258"/>
                      <a:pt x="14783" y="0"/>
                      <a:pt x="9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p22"/>
              <p:cNvSpPr/>
              <p:nvPr/>
            </p:nvSpPr>
            <p:spPr>
              <a:xfrm>
                <a:off x="2932351" y="2304021"/>
                <a:ext cx="19050" cy="38100"/>
              </a:xfrm>
              <a:custGeom>
                <a:rect b="b" l="l" r="r" t="t"/>
                <a:pathLst>
                  <a:path extrusionOk="0" h="38100" w="19050">
                    <a:moveTo>
                      <a:pt x="9525" y="0"/>
                    </a:moveTo>
                    <a:cubicBezTo>
                      <a:pt x="4267" y="0"/>
                      <a:pt x="0" y="4258"/>
                      <a:pt x="0" y="9525"/>
                    </a:cubicBezTo>
                    <a:lnTo>
                      <a:pt x="0" y="28575"/>
                    </a:lnTo>
                    <a:cubicBezTo>
                      <a:pt x="0" y="33842"/>
                      <a:pt x="4267" y="38100"/>
                      <a:pt x="9525" y="38100"/>
                    </a:cubicBezTo>
                    <a:cubicBezTo>
                      <a:pt x="14783" y="38100"/>
                      <a:pt x="19050" y="33842"/>
                      <a:pt x="19050" y="28575"/>
                    </a:cubicBezTo>
                    <a:lnTo>
                      <a:pt x="19050" y="9525"/>
                    </a:lnTo>
                    <a:cubicBezTo>
                      <a:pt x="19050" y="4258"/>
                      <a:pt x="14783" y="0"/>
                      <a:pt x="9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p22"/>
              <p:cNvSpPr/>
              <p:nvPr/>
            </p:nvSpPr>
            <p:spPr>
              <a:xfrm>
                <a:off x="2875201" y="2456421"/>
                <a:ext cx="19050" cy="38100"/>
              </a:xfrm>
              <a:custGeom>
                <a:rect b="b" l="l" r="r" t="t"/>
                <a:pathLst>
                  <a:path extrusionOk="0" h="38100" w="19050">
                    <a:moveTo>
                      <a:pt x="9525" y="38100"/>
                    </a:moveTo>
                    <a:cubicBezTo>
                      <a:pt x="14783" y="38100"/>
                      <a:pt x="19050" y="33842"/>
                      <a:pt x="19050" y="28575"/>
                    </a:cubicBezTo>
                    <a:lnTo>
                      <a:pt x="19050" y="9525"/>
                    </a:lnTo>
                    <a:cubicBezTo>
                      <a:pt x="19050" y="4258"/>
                      <a:pt x="14783" y="0"/>
                      <a:pt x="9525" y="0"/>
                    </a:cubicBezTo>
                    <a:cubicBezTo>
                      <a:pt x="4267" y="0"/>
                      <a:pt x="0" y="4258"/>
                      <a:pt x="0" y="9525"/>
                    </a:cubicBezTo>
                    <a:lnTo>
                      <a:pt x="0" y="28575"/>
                    </a:lnTo>
                    <a:cubicBezTo>
                      <a:pt x="0" y="33842"/>
                      <a:pt x="4267" y="38100"/>
                      <a:pt x="9525" y="3810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p22"/>
              <p:cNvSpPr/>
              <p:nvPr/>
            </p:nvSpPr>
            <p:spPr>
              <a:xfrm>
                <a:off x="2903776" y="2456421"/>
                <a:ext cx="19050" cy="38100"/>
              </a:xfrm>
              <a:custGeom>
                <a:rect b="b" l="l" r="r" t="t"/>
                <a:pathLst>
                  <a:path extrusionOk="0" h="38100" w="19050">
                    <a:moveTo>
                      <a:pt x="9525" y="38100"/>
                    </a:moveTo>
                    <a:cubicBezTo>
                      <a:pt x="14783" y="38100"/>
                      <a:pt x="19050" y="33842"/>
                      <a:pt x="19050" y="28575"/>
                    </a:cubicBezTo>
                    <a:lnTo>
                      <a:pt x="19050" y="9525"/>
                    </a:lnTo>
                    <a:cubicBezTo>
                      <a:pt x="19050" y="4258"/>
                      <a:pt x="14783" y="0"/>
                      <a:pt x="9525" y="0"/>
                    </a:cubicBezTo>
                    <a:cubicBezTo>
                      <a:pt x="4267" y="0"/>
                      <a:pt x="0" y="4258"/>
                      <a:pt x="0" y="9525"/>
                    </a:cubicBezTo>
                    <a:lnTo>
                      <a:pt x="0" y="28575"/>
                    </a:lnTo>
                    <a:cubicBezTo>
                      <a:pt x="0" y="33842"/>
                      <a:pt x="4267" y="38100"/>
                      <a:pt x="9525" y="3810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p22"/>
              <p:cNvSpPr/>
              <p:nvPr/>
            </p:nvSpPr>
            <p:spPr>
              <a:xfrm>
                <a:off x="2932351" y="2456421"/>
                <a:ext cx="19050" cy="38100"/>
              </a:xfrm>
              <a:custGeom>
                <a:rect b="b" l="l" r="r" t="t"/>
                <a:pathLst>
                  <a:path extrusionOk="0" h="38100" w="19050">
                    <a:moveTo>
                      <a:pt x="9525" y="38100"/>
                    </a:moveTo>
                    <a:cubicBezTo>
                      <a:pt x="14783" y="38100"/>
                      <a:pt x="19050" y="33842"/>
                      <a:pt x="19050" y="28575"/>
                    </a:cubicBezTo>
                    <a:lnTo>
                      <a:pt x="19050" y="9525"/>
                    </a:lnTo>
                    <a:cubicBezTo>
                      <a:pt x="19050" y="4258"/>
                      <a:pt x="14783" y="0"/>
                      <a:pt x="9525" y="0"/>
                    </a:cubicBezTo>
                    <a:cubicBezTo>
                      <a:pt x="4267" y="0"/>
                      <a:pt x="0" y="4258"/>
                      <a:pt x="0" y="9525"/>
                    </a:cubicBezTo>
                    <a:lnTo>
                      <a:pt x="0" y="28575"/>
                    </a:lnTo>
                    <a:cubicBezTo>
                      <a:pt x="0" y="33842"/>
                      <a:pt x="4267" y="38100"/>
                      <a:pt x="9525" y="3810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p22"/>
              <p:cNvSpPr/>
              <p:nvPr/>
            </p:nvSpPr>
            <p:spPr>
              <a:xfrm>
                <a:off x="2789476" y="2275446"/>
                <a:ext cx="190500" cy="95250"/>
              </a:xfrm>
              <a:custGeom>
                <a:rect b="b" l="l" r="r" t="t"/>
                <a:pathLst>
                  <a:path extrusionOk="0" h="95250" w="190500">
                    <a:moveTo>
                      <a:pt x="0" y="85725"/>
                    </a:moveTo>
                    <a:cubicBezTo>
                      <a:pt x="0" y="90992"/>
                      <a:pt x="4267" y="95250"/>
                      <a:pt x="9525" y="95250"/>
                    </a:cubicBezTo>
                    <a:lnTo>
                      <a:pt x="180975" y="95250"/>
                    </a:lnTo>
                    <a:cubicBezTo>
                      <a:pt x="186233" y="95250"/>
                      <a:pt x="190500" y="90992"/>
                      <a:pt x="190500" y="85725"/>
                    </a:cubicBezTo>
                    <a:lnTo>
                      <a:pt x="190500" y="28575"/>
                    </a:lnTo>
                    <a:cubicBezTo>
                      <a:pt x="190500" y="12821"/>
                      <a:pt x="177679" y="0"/>
                      <a:pt x="161925" y="0"/>
                    </a:cubicBezTo>
                    <a:lnTo>
                      <a:pt x="28575" y="0"/>
                    </a:lnTo>
                    <a:cubicBezTo>
                      <a:pt x="12821" y="0"/>
                      <a:pt x="0" y="12821"/>
                      <a:pt x="0" y="28575"/>
                    </a:cubicBezTo>
                    <a:lnTo>
                      <a:pt x="0" y="85725"/>
                    </a:lnTo>
                    <a:close/>
                    <a:moveTo>
                      <a:pt x="19050" y="28575"/>
                    </a:moveTo>
                    <a:cubicBezTo>
                      <a:pt x="19050" y="23317"/>
                      <a:pt x="23327" y="19050"/>
                      <a:pt x="28575" y="19050"/>
                    </a:cubicBezTo>
                    <a:lnTo>
                      <a:pt x="161925" y="19050"/>
                    </a:lnTo>
                    <a:cubicBezTo>
                      <a:pt x="167173" y="19050"/>
                      <a:pt x="171450" y="23317"/>
                      <a:pt x="171450" y="28575"/>
                    </a:cubicBezTo>
                    <a:lnTo>
                      <a:pt x="171450" y="76200"/>
                    </a:lnTo>
                    <a:lnTo>
                      <a:pt x="19050" y="76200"/>
                    </a:lnTo>
                    <a:lnTo>
                      <a:pt x="19050" y="285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p22"/>
              <p:cNvSpPr/>
              <p:nvPr/>
            </p:nvSpPr>
            <p:spPr>
              <a:xfrm>
                <a:off x="2789476" y="2427846"/>
                <a:ext cx="190500" cy="95250"/>
              </a:xfrm>
              <a:custGeom>
                <a:rect b="b" l="l" r="r" t="t"/>
                <a:pathLst>
                  <a:path extrusionOk="0" h="95250" w="190500">
                    <a:moveTo>
                      <a:pt x="190500" y="9525"/>
                    </a:moveTo>
                    <a:cubicBezTo>
                      <a:pt x="190500" y="4258"/>
                      <a:pt x="186233" y="0"/>
                      <a:pt x="180975" y="0"/>
                    </a:cubicBezTo>
                    <a:lnTo>
                      <a:pt x="9525" y="0"/>
                    </a:lnTo>
                    <a:cubicBezTo>
                      <a:pt x="4267" y="0"/>
                      <a:pt x="0" y="4258"/>
                      <a:pt x="0" y="9525"/>
                    </a:cubicBezTo>
                    <a:lnTo>
                      <a:pt x="0" y="66675"/>
                    </a:lnTo>
                    <a:cubicBezTo>
                      <a:pt x="0" y="82429"/>
                      <a:pt x="12821" y="95250"/>
                      <a:pt x="28575" y="95250"/>
                    </a:cubicBezTo>
                    <a:lnTo>
                      <a:pt x="161925" y="95250"/>
                    </a:lnTo>
                    <a:cubicBezTo>
                      <a:pt x="177679" y="95250"/>
                      <a:pt x="190500" y="82429"/>
                      <a:pt x="190500" y="66675"/>
                    </a:cubicBezTo>
                    <a:lnTo>
                      <a:pt x="190500" y="9525"/>
                    </a:lnTo>
                    <a:close/>
                    <a:moveTo>
                      <a:pt x="171450" y="66675"/>
                    </a:moveTo>
                    <a:cubicBezTo>
                      <a:pt x="171450" y="71933"/>
                      <a:pt x="167173" y="76200"/>
                      <a:pt x="161925" y="76200"/>
                    </a:cubicBezTo>
                    <a:lnTo>
                      <a:pt x="28575" y="76200"/>
                    </a:lnTo>
                    <a:cubicBezTo>
                      <a:pt x="23327" y="76200"/>
                      <a:pt x="19050" y="71933"/>
                      <a:pt x="19050" y="66675"/>
                    </a:cubicBezTo>
                    <a:lnTo>
                      <a:pt x="19050" y="19050"/>
                    </a:lnTo>
                    <a:lnTo>
                      <a:pt x="171450" y="19050"/>
                    </a:lnTo>
                    <a:lnTo>
                      <a:pt x="171450" y="666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1" name="Google Shape;1241;p22"/>
              <p:cNvSpPr/>
              <p:nvPr/>
            </p:nvSpPr>
            <p:spPr>
              <a:xfrm>
                <a:off x="2751376" y="2380218"/>
                <a:ext cx="266702" cy="57152"/>
              </a:xfrm>
              <a:custGeom>
                <a:rect b="b" l="l" r="r" t="t"/>
                <a:pathLst>
                  <a:path extrusionOk="0" h="57152" w="266702">
                    <a:moveTo>
                      <a:pt x="244859" y="2793"/>
                    </a:moveTo>
                    <a:cubicBezTo>
                      <a:pt x="241135" y="-931"/>
                      <a:pt x="235115" y="-931"/>
                      <a:pt x="231391" y="2793"/>
                    </a:cubicBezTo>
                    <a:cubicBezTo>
                      <a:pt x="227667" y="6517"/>
                      <a:pt x="227667" y="12537"/>
                      <a:pt x="231391" y="16262"/>
                    </a:cubicBezTo>
                    <a:lnTo>
                      <a:pt x="234182" y="19052"/>
                    </a:lnTo>
                    <a:lnTo>
                      <a:pt x="154229" y="19052"/>
                    </a:lnTo>
                    <a:lnTo>
                      <a:pt x="108309" y="679"/>
                    </a:lnTo>
                    <a:cubicBezTo>
                      <a:pt x="107185" y="231"/>
                      <a:pt x="105985" y="2"/>
                      <a:pt x="104775" y="2"/>
                    </a:cubicBezTo>
                    <a:lnTo>
                      <a:pt x="9525" y="2"/>
                    </a:lnTo>
                    <a:cubicBezTo>
                      <a:pt x="4267" y="2"/>
                      <a:pt x="0" y="4260"/>
                      <a:pt x="0" y="9527"/>
                    </a:cubicBezTo>
                    <a:cubicBezTo>
                      <a:pt x="0" y="14795"/>
                      <a:pt x="4267" y="19052"/>
                      <a:pt x="9525" y="19052"/>
                    </a:cubicBezTo>
                    <a:lnTo>
                      <a:pt x="102946" y="19052"/>
                    </a:lnTo>
                    <a:lnTo>
                      <a:pt x="148866" y="37426"/>
                    </a:lnTo>
                    <a:cubicBezTo>
                      <a:pt x="149990" y="37874"/>
                      <a:pt x="151190" y="38102"/>
                      <a:pt x="152400" y="38102"/>
                    </a:cubicBezTo>
                    <a:lnTo>
                      <a:pt x="234182" y="38102"/>
                    </a:lnTo>
                    <a:lnTo>
                      <a:pt x="231391" y="40893"/>
                    </a:lnTo>
                    <a:cubicBezTo>
                      <a:pt x="227667" y="44617"/>
                      <a:pt x="227667" y="50637"/>
                      <a:pt x="231391" y="54362"/>
                    </a:cubicBezTo>
                    <a:cubicBezTo>
                      <a:pt x="233248" y="56219"/>
                      <a:pt x="235687" y="57152"/>
                      <a:pt x="238125" y="57152"/>
                    </a:cubicBezTo>
                    <a:cubicBezTo>
                      <a:pt x="240563" y="57152"/>
                      <a:pt x="243002" y="56219"/>
                      <a:pt x="244859" y="54362"/>
                    </a:cubicBezTo>
                    <a:lnTo>
                      <a:pt x="263909" y="35312"/>
                    </a:lnTo>
                    <a:cubicBezTo>
                      <a:pt x="267633" y="31587"/>
                      <a:pt x="267633" y="25567"/>
                      <a:pt x="263909" y="21843"/>
                    </a:cubicBezTo>
                    <a:lnTo>
                      <a:pt x="244859" y="279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2" name="Google Shape;1242;p22"/>
            <p:cNvGrpSpPr/>
            <p:nvPr/>
          </p:nvGrpSpPr>
          <p:grpSpPr>
            <a:xfrm>
              <a:off x="2703814" y="3108328"/>
              <a:ext cx="332569" cy="332572"/>
              <a:chOff x="2711980" y="2894617"/>
              <a:chExt cx="332569" cy="332572"/>
            </a:xfrm>
          </p:grpSpPr>
          <p:sp>
            <p:nvSpPr>
              <p:cNvPr id="1243" name="Google Shape;1243;p22"/>
              <p:cNvSpPr/>
              <p:nvPr/>
            </p:nvSpPr>
            <p:spPr>
              <a:xfrm>
                <a:off x="2711980" y="3072783"/>
                <a:ext cx="142531" cy="154406"/>
              </a:xfrm>
              <a:custGeom>
                <a:rect b="b" l="l" r="r" t="t"/>
                <a:pathLst>
                  <a:path extrusionOk="0" h="154406" w="142531">
                    <a:moveTo>
                      <a:pt x="142532" y="112836"/>
                    </a:moveTo>
                    <a:cubicBezTo>
                      <a:pt x="142532" y="119117"/>
                      <a:pt x="115474" y="130653"/>
                      <a:pt x="71266" y="130653"/>
                    </a:cubicBezTo>
                    <a:cubicBezTo>
                      <a:pt x="27058" y="130653"/>
                      <a:pt x="0" y="119117"/>
                      <a:pt x="0" y="112836"/>
                    </a:cubicBezTo>
                    <a:lnTo>
                      <a:pt x="0" y="105109"/>
                    </a:lnTo>
                    <a:cubicBezTo>
                      <a:pt x="15339" y="114115"/>
                      <a:pt x="43392" y="118776"/>
                      <a:pt x="71266" y="118776"/>
                    </a:cubicBezTo>
                    <a:cubicBezTo>
                      <a:pt x="99140" y="118776"/>
                      <a:pt x="127193" y="114116"/>
                      <a:pt x="142532" y="105109"/>
                    </a:cubicBezTo>
                    <a:close/>
                    <a:moveTo>
                      <a:pt x="142532" y="89082"/>
                    </a:moveTo>
                    <a:cubicBezTo>
                      <a:pt x="142532" y="95363"/>
                      <a:pt x="115474" y="106898"/>
                      <a:pt x="71266" y="106898"/>
                    </a:cubicBezTo>
                    <a:cubicBezTo>
                      <a:pt x="27058" y="106898"/>
                      <a:pt x="0" y="95363"/>
                      <a:pt x="0" y="89082"/>
                    </a:cubicBezTo>
                    <a:lnTo>
                      <a:pt x="0" y="81354"/>
                    </a:lnTo>
                    <a:cubicBezTo>
                      <a:pt x="15339" y="90360"/>
                      <a:pt x="43392" y="95021"/>
                      <a:pt x="71266" y="95021"/>
                    </a:cubicBezTo>
                    <a:cubicBezTo>
                      <a:pt x="99140" y="95021"/>
                      <a:pt x="127193" y="90360"/>
                      <a:pt x="142532" y="81354"/>
                    </a:cubicBezTo>
                    <a:close/>
                    <a:moveTo>
                      <a:pt x="142532" y="65327"/>
                    </a:moveTo>
                    <a:cubicBezTo>
                      <a:pt x="142532" y="71608"/>
                      <a:pt x="115474" y="83143"/>
                      <a:pt x="71266" y="83143"/>
                    </a:cubicBezTo>
                    <a:cubicBezTo>
                      <a:pt x="27058" y="83143"/>
                      <a:pt x="0" y="71608"/>
                      <a:pt x="0" y="65327"/>
                    </a:cubicBezTo>
                    <a:lnTo>
                      <a:pt x="0" y="57599"/>
                    </a:lnTo>
                    <a:cubicBezTo>
                      <a:pt x="15339" y="66605"/>
                      <a:pt x="43392" y="71266"/>
                      <a:pt x="71266" y="71266"/>
                    </a:cubicBezTo>
                    <a:cubicBezTo>
                      <a:pt x="99140" y="71266"/>
                      <a:pt x="127193" y="66606"/>
                      <a:pt x="142532" y="57599"/>
                    </a:cubicBezTo>
                    <a:close/>
                    <a:moveTo>
                      <a:pt x="142532" y="41572"/>
                    </a:moveTo>
                    <a:cubicBezTo>
                      <a:pt x="142532" y="47853"/>
                      <a:pt x="115474" y="59388"/>
                      <a:pt x="71266" y="59388"/>
                    </a:cubicBezTo>
                    <a:cubicBezTo>
                      <a:pt x="27058" y="59388"/>
                      <a:pt x="0" y="47853"/>
                      <a:pt x="0" y="41572"/>
                    </a:cubicBezTo>
                    <a:lnTo>
                      <a:pt x="0" y="33844"/>
                    </a:lnTo>
                    <a:cubicBezTo>
                      <a:pt x="15339" y="42850"/>
                      <a:pt x="43392" y="47511"/>
                      <a:pt x="71266" y="47511"/>
                    </a:cubicBezTo>
                    <a:cubicBezTo>
                      <a:pt x="99140" y="47511"/>
                      <a:pt x="127193" y="42851"/>
                      <a:pt x="142532" y="33844"/>
                    </a:cubicBezTo>
                    <a:close/>
                    <a:moveTo>
                      <a:pt x="71266" y="0"/>
                    </a:moveTo>
                    <a:cubicBezTo>
                      <a:pt x="115473" y="0"/>
                      <a:pt x="142532" y="11536"/>
                      <a:pt x="142532" y="17817"/>
                    </a:cubicBezTo>
                    <a:cubicBezTo>
                      <a:pt x="142532" y="24098"/>
                      <a:pt x="115474" y="35633"/>
                      <a:pt x="71266" y="35633"/>
                    </a:cubicBezTo>
                    <a:cubicBezTo>
                      <a:pt x="27058" y="35633"/>
                      <a:pt x="0" y="24098"/>
                      <a:pt x="0" y="17817"/>
                    </a:cubicBezTo>
                    <a:cubicBezTo>
                      <a:pt x="0" y="11536"/>
                      <a:pt x="27058" y="0"/>
                      <a:pt x="71266" y="0"/>
                    </a:cubicBezTo>
                    <a:close/>
                    <a:moveTo>
                      <a:pt x="71266" y="154406"/>
                    </a:moveTo>
                    <a:cubicBezTo>
                      <a:pt x="27058" y="154406"/>
                      <a:pt x="0" y="142871"/>
                      <a:pt x="0" y="136590"/>
                    </a:cubicBezTo>
                    <a:lnTo>
                      <a:pt x="0" y="128861"/>
                    </a:lnTo>
                    <a:cubicBezTo>
                      <a:pt x="15339" y="137868"/>
                      <a:pt x="43392" y="142528"/>
                      <a:pt x="71266" y="142528"/>
                    </a:cubicBezTo>
                    <a:cubicBezTo>
                      <a:pt x="99140" y="142528"/>
                      <a:pt x="127193" y="137868"/>
                      <a:pt x="142532" y="128861"/>
                    </a:cubicBezTo>
                    <a:lnTo>
                      <a:pt x="142532" y="136590"/>
                    </a:lnTo>
                    <a:cubicBezTo>
                      <a:pt x="142532" y="142871"/>
                      <a:pt x="115474" y="154406"/>
                      <a:pt x="71266" y="15440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p22"/>
              <p:cNvSpPr/>
              <p:nvPr/>
            </p:nvSpPr>
            <p:spPr>
              <a:xfrm>
                <a:off x="2902018" y="2894617"/>
                <a:ext cx="142531" cy="154406"/>
              </a:xfrm>
              <a:custGeom>
                <a:rect b="b" l="l" r="r" t="t"/>
                <a:pathLst>
                  <a:path extrusionOk="0" h="154406" w="142531">
                    <a:moveTo>
                      <a:pt x="142532" y="112836"/>
                    </a:moveTo>
                    <a:cubicBezTo>
                      <a:pt x="142532" y="119117"/>
                      <a:pt x="115474" y="130653"/>
                      <a:pt x="71266" y="130653"/>
                    </a:cubicBezTo>
                    <a:cubicBezTo>
                      <a:pt x="27059" y="130653"/>
                      <a:pt x="0" y="119117"/>
                      <a:pt x="0" y="112836"/>
                    </a:cubicBezTo>
                    <a:lnTo>
                      <a:pt x="0" y="105109"/>
                    </a:lnTo>
                    <a:cubicBezTo>
                      <a:pt x="15338" y="114115"/>
                      <a:pt x="43392" y="118776"/>
                      <a:pt x="71266" y="118776"/>
                    </a:cubicBezTo>
                    <a:cubicBezTo>
                      <a:pt x="99140" y="118776"/>
                      <a:pt x="127193" y="114115"/>
                      <a:pt x="142532" y="105109"/>
                    </a:cubicBezTo>
                    <a:close/>
                    <a:moveTo>
                      <a:pt x="142532" y="89082"/>
                    </a:moveTo>
                    <a:cubicBezTo>
                      <a:pt x="142532" y="95363"/>
                      <a:pt x="115474" y="106898"/>
                      <a:pt x="71266" y="106898"/>
                    </a:cubicBezTo>
                    <a:cubicBezTo>
                      <a:pt x="27059" y="106898"/>
                      <a:pt x="0" y="95363"/>
                      <a:pt x="0" y="89082"/>
                    </a:cubicBezTo>
                    <a:lnTo>
                      <a:pt x="0" y="81354"/>
                    </a:lnTo>
                    <a:cubicBezTo>
                      <a:pt x="15338" y="90360"/>
                      <a:pt x="43392" y="95021"/>
                      <a:pt x="71266" y="95021"/>
                    </a:cubicBezTo>
                    <a:cubicBezTo>
                      <a:pt x="99140" y="95021"/>
                      <a:pt x="127193" y="90361"/>
                      <a:pt x="142532" y="81354"/>
                    </a:cubicBezTo>
                    <a:close/>
                    <a:moveTo>
                      <a:pt x="142532" y="65327"/>
                    </a:moveTo>
                    <a:cubicBezTo>
                      <a:pt x="142532" y="71607"/>
                      <a:pt x="115474" y="83143"/>
                      <a:pt x="71266" y="83143"/>
                    </a:cubicBezTo>
                    <a:cubicBezTo>
                      <a:pt x="27059" y="83143"/>
                      <a:pt x="0" y="71608"/>
                      <a:pt x="0" y="65327"/>
                    </a:cubicBezTo>
                    <a:lnTo>
                      <a:pt x="0" y="57598"/>
                    </a:lnTo>
                    <a:cubicBezTo>
                      <a:pt x="15338" y="66605"/>
                      <a:pt x="43392" y="71265"/>
                      <a:pt x="71266" y="71265"/>
                    </a:cubicBezTo>
                    <a:cubicBezTo>
                      <a:pt x="99140" y="71265"/>
                      <a:pt x="127193" y="66605"/>
                      <a:pt x="142532" y="57598"/>
                    </a:cubicBezTo>
                    <a:close/>
                    <a:moveTo>
                      <a:pt x="142532" y="41572"/>
                    </a:moveTo>
                    <a:cubicBezTo>
                      <a:pt x="142532" y="47852"/>
                      <a:pt x="115474" y="59388"/>
                      <a:pt x="71266" y="59388"/>
                    </a:cubicBezTo>
                    <a:cubicBezTo>
                      <a:pt x="27059" y="59388"/>
                      <a:pt x="0" y="47853"/>
                      <a:pt x="0" y="41572"/>
                    </a:cubicBezTo>
                    <a:lnTo>
                      <a:pt x="0" y="33844"/>
                    </a:lnTo>
                    <a:cubicBezTo>
                      <a:pt x="15338" y="42851"/>
                      <a:pt x="43392" y="47511"/>
                      <a:pt x="71266" y="47511"/>
                    </a:cubicBezTo>
                    <a:cubicBezTo>
                      <a:pt x="99140" y="47511"/>
                      <a:pt x="127193" y="42851"/>
                      <a:pt x="142532" y="33844"/>
                    </a:cubicBezTo>
                    <a:close/>
                    <a:moveTo>
                      <a:pt x="71266" y="0"/>
                    </a:moveTo>
                    <a:cubicBezTo>
                      <a:pt x="115474" y="0"/>
                      <a:pt x="142532" y="11536"/>
                      <a:pt x="142532" y="17817"/>
                    </a:cubicBezTo>
                    <a:cubicBezTo>
                      <a:pt x="142532" y="24098"/>
                      <a:pt x="115474" y="35633"/>
                      <a:pt x="71266" y="35633"/>
                    </a:cubicBezTo>
                    <a:cubicBezTo>
                      <a:pt x="27059" y="35633"/>
                      <a:pt x="0" y="24098"/>
                      <a:pt x="0" y="17817"/>
                    </a:cubicBezTo>
                    <a:cubicBezTo>
                      <a:pt x="0" y="11536"/>
                      <a:pt x="27058" y="0"/>
                      <a:pt x="71266" y="0"/>
                    </a:cubicBezTo>
                    <a:close/>
                    <a:moveTo>
                      <a:pt x="71266" y="154406"/>
                    </a:moveTo>
                    <a:cubicBezTo>
                      <a:pt x="27059" y="154406"/>
                      <a:pt x="0" y="142871"/>
                      <a:pt x="0" y="136590"/>
                    </a:cubicBezTo>
                    <a:lnTo>
                      <a:pt x="0" y="128862"/>
                    </a:lnTo>
                    <a:cubicBezTo>
                      <a:pt x="15338" y="137868"/>
                      <a:pt x="43392" y="142529"/>
                      <a:pt x="71266" y="142529"/>
                    </a:cubicBezTo>
                    <a:cubicBezTo>
                      <a:pt x="99140" y="142529"/>
                      <a:pt x="127193" y="137869"/>
                      <a:pt x="142532" y="128862"/>
                    </a:cubicBezTo>
                    <a:lnTo>
                      <a:pt x="142532" y="136590"/>
                    </a:lnTo>
                    <a:cubicBezTo>
                      <a:pt x="142532" y="142871"/>
                      <a:pt x="115474" y="154406"/>
                      <a:pt x="71266" y="15440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p22"/>
              <p:cNvSpPr/>
              <p:nvPr/>
            </p:nvSpPr>
            <p:spPr>
              <a:xfrm>
                <a:off x="2759514" y="2971820"/>
                <a:ext cx="142508" cy="77202"/>
              </a:xfrm>
              <a:custGeom>
                <a:rect b="b" l="l" r="r" t="t"/>
                <a:pathLst>
                  <a:path extrusionOk="0" h="77202" w="142508">
                    <a:moveTo>
                      <a:pt x="37346" y="49250"/>
                    </a:moveTo>
                    <a:lnTo>
                      <a:pt x="29667" y="56929"/>
                    </a:lnTo>
                    <a:lnTo>
                      <a:pt x="29667" y="17816"/>
                    </a:lnTo>
                    <a:cubicBezTo>
                      <a:pt x="29668" y="14537"/>
                      <a:pt x="32327" y="11879"/>
                      <a:pt x="35606" y="11877"/>
                    </a:cubicBezTo>
                    <a:lnTo>
                      <a:pt x="136569" y="11877"/>
                    </a:lnTo>
                    <a:cubicBezTo>
                      <a:pt x="139850" y="11877"/>
                      <a:pt x="142509" y="9219"/>
                      <a:pt x="142509" y="5939"/>
                    </a:cubicBezTo>
                    <a:cubicBezTo>
                      <a:pt x="142509" y="2659"/>
                      <a:pt x="139850" y="0"/>
                      <a:pt x="136569" y="0"/>
                    </a:cubicBezTo>
                    <a:lnTo>
                      <a:pt x="35606" y="0"/>
                    </a:lnTo>
                    <a:cubicBezTo>
                      <a:pt x="25767" y="2"/>
                      <a:pt x="17792" y="7978"/>
                      <a:pt x="17789" y="17816"/>
                    </a:cubicBezTo>
                    <a:lnTo>
                      <a:pt x="17789" y="56929"/>
                    </a:lnTo>
                    <a:lnTo>
                      <a:pt x="10110" y="49250"/>
                    </a:lnTo>
                    <a:cubicBezTo>
                      <a:pt x="7787" y="46956"/>
                      <a:pt x="4048" y="46968"/>
                      <a:pt x="1739" y="49277"/>
                    </a:cubicBezTo>
                    <a:cubicBezTo>
                      <a:pt x="-570" y="51586"/>
                      <a:pt x="-581" y="55325"/>
                      <a:pt x="1713" y="57648"/>
                    </a:cubicBezTo>
                    <a:lnTo>
                      <a:pt x="19530" y="75464"/>
                    </a:lnTo>
                    <a:cubicBezTo>
                      <a:pt x="19584" y="75519"/>
                      <a:pt x="19657" y="75535"/>
                      <a:pt x="19713" y="75586"/>
                    </a:cubicBezTo>
                    <a:cubicBezTo>
                      <a:pt x="20219" y="76077"/>
                      <a:pt x="20809" y="76471"/>
                      <a:pt x="21455" y="76752"/>
                    </a:cubicBezTo>
                    <a:lnTo>
                      <a:pt x="21473" y="76756"/>
                    </a:lnTo>
                    <a:cubicBezTo>
                      <a:pt x="23688" y="77667"/>
                      <a:pt x="26233" y="77158"/>
                      <a:pt x="27927" y="75464"/>
                    </a:cubicBezTo>
                    <a:lnTo>
                      <a:pt x="45744" y="57648"/>
                    </a:lnTo>
                    <a:cubicBezTo>
                      <a:pt x="48026" y="55323"/>
                      <a:pt x="48010" y="51593"/>
                      <a:pt x="45706" y="49288"/>
                    </a:cubicBezTo>
                    <a:cubicBezTo>
                      <a:pt x="43402" y="46984"/>
                      <a:pt x="39671" y="46967"/>
                      <a:pt x="37346" y="4925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p22"/>
              <p:cNvSpPr/>
              <p:nvPr/>
            </p:nvSpPr>
            <p:spPr>
              <a:xfrm>
                <a:off x="2854505" y="3072828"/>
                <a:ext cx="142508" cy="77162"/>
              </a:xfrm>
              <a:custGeom>
                <a:rect b="b" l="l" r="r" t="t"/>
                <a:pathLst>
                  <a:path extrusionOk="0" h="77162" w="142508">
                    <a:moveTo>
                      <a:pt x="140796" y="19515"/>
                    </a:moveTo>
                    <a:lnTo>
                      <a:pt x="122979" y="1698"/>
                    </a:lnTo>
                    <a:cubicBezTo>
                      <a:pt x="122925" y="1643"/>
                      <a:pt x="122852" y="1628"/>
                      <a:pt x="122795" y="1576"/>
                    </a:cubicBezTo>
                    <a:cubicBezTo>
                      <a:pt x="122290" y="1085"/>
                      <a:pt x="121700" y="691"/>
                      <a:pt x="121054" y="410"/>
                    </a:cubicBezTo>
                    <a:lnTo>
                      <a:pt x="121033" y="406"/>
                    </a:lnTo>
                    <a:cubicBezTo>
                      <a:pt x="120982" y="384"/>
                      <a:pt x="120927" y="386"/>
                      <a:pt x="120876" y="367"/>
                    </a:cubicBezTo>
                    <a:cubicBezTo>
                      <a:pt x="120273" y="142"/>
                      <a:pt x="119639" y="19"/>
                      <a:pt x="118996" y="0"/>
                    </a:cubicBezTo>
                    <a:cubicBezTo>
                      <a:pt x="118802" y="0"/>
                      <a:pt x="118608" y="10"/>
                      <a:pt x="118415" y="30"/>
                    </a:cubicBezTo>
                    <a:cubicBezTo>
                      <a:pt x="117903" y="60"/>
                      <a:pt x="117396" y="159"/>
                      <a:pt x="116908" y="322"/>
                    </a:cubicBezTo>
                    <a:cubicBezTo>
                      <a:pt x="116720" y="379"/>
                      <a:pt x="116536" y="444"/>
                      <a:pt x="116355" y="520"/>
                    </a:cubicBezTo>
                    <a:cubicBezTo>
                      <a:pt x="115698" y="801"/>
                      <a:pt x="115095" y="1200"/>
                      <a:pt x="114582" y="1698"/>
                    </a:cubicBezTo>
                    <a:lnTo>
                      <a:pt x="96765" y="19515"/>
                    </a:lnTo>
                    <a:cubicBezTo>
                      <a:pt x="94475" y="21838"/>
                      <a:pt x="94489" y="25575"/>
                      <a:pt x="96795" y="27882"/>
                    </a:cubicBezTo>
                    <a:cubicBezTo>
                      <a:pt x="99102" y="30188"/>
                      <a:pt x="102839" y="30202"/>
                      <a:pt x="105162" y="27912"/>
                    </a:cubicBezTo>
                    <a:lnTo>
                      <a:pt x="112841" y="20233"/>
                    </a:lnTo>
                    <a:lnTo>
                      <a:pt x="112841" y="59346"/>
                    </a:lnTo>
                    <a:cubicBezTo>
                      <a:pt x="112840" y="62625"/>
                      <a:pt x="110182" y="65283"/>
                      <a:pt x="106903" y="65285"/>
                    </a:cubicBezTo>
                    <a:lnTo>
                      <a:pt x="5939" y="65285"/>
                    </a:lnTo>
                    <a:cubicBezTo>
                      <a:pt x="2659" y="65285"/>
                      <a:pt x="0" y="67944"/>
                      <a:pt x="0" y="71223"/>
                    </a:cubicBezTo>
                    <a:cubicBezTo>
                      <a:pt x="0" y="74504"/>
                      <a:pt x="2659" y="77162"/>
                      <a:pt x="5939" y="77162"/>
                    </a:cubicBezTo>
                    <a:lnTo>
                      <a:pt x="106903" y="77162"/>
                    </a:lnTo>
                    <a:cubicBezTo>
                      <a:pt x="116741" y="77160"/>
                      <a:pt x="124717" y="69184"/>
                      <a:pt x="124719" y="59346"/>
                    </a:cubicBezTo>
                    <a:lnTo>
                      <a:pt x="124719" y="20233"/>
                    </a:lnTo>
                    <a:lnTo>
                      <a:pt x="132398" y="27912"/>
                    </a:lnTo>
                    <a:cubicBezTo>
                      <a:pt x="134722" y="30206"/>
                      <a:pt x="138461" y="30194"/>
                      <a:pt x="140769" y="27885"/>
                    </a:cubicBezTo>
                    <a:cubicBezTo>
                      <a:pt x="143078" y="25577"/>
                      <a:pt x="143090" y="21837"/>
                      <a:pt x="140796" y="195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47" name="Google Shape;1247;p22"/>
            <p:cNvSpPr txBox="1"/>
            <p:nvPr/>
          </p:nvSpPr>
          <p:spPr>
            <a:xfrm>
              <a:off x="2505160" y="2610582"/>
              <a:ext cx="925253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Change Data 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Capture</a:t>
              </a:r>
              <a:endParaRPr/>
            </a:p>
          </p:txBody>
        </p:sp>
        <p:sp>
          <p:nvSpPr>
            <p:cNvPr id="1248" name="Google Shape;1248;p22"/>
            <p:cNvSpPr txBox="1"/>
            <p:nvPr/>
          </p:nvSpPr>
          <p:spPr>
            <a:xfrm>
              <a:off x="2576181" y="3553598"/>
              <a:ext cx="679994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Replicate</a:t>
              </a:r>
              <a:endParaRPr/>
            </a:p>
          </p:txBody>
        </p:sp>
        <p:grpSp>
          <p:nvGrpSpPr>
            <p:cNvPr id="1249" name="Google Shape;1249;p22"/>
            <p:cNvGrpSpPr/>
            <p:nvPr/>
          </p:nvGrpSpPr>
          <p:grpSpPr>
            <a:xfrm>
              <a:off x="2689400" y="3964578"/>
              <a:ext cx="467678" cy="353377"/>
              <a:chOff x="2662683" y="4034655"/>
              <a:chExt cx="467678" cy="353377"/>
            </a:xfrm>
          </p:grpSpPr>
          <p:sp>
            <p:nvSpPr>
              <p:cNvPr id="1250" name="Google Shape;1250;p22"/>
              <p:cNvSpPr/>
              <p:nvPr/>
            </p:nvSpPr>
            <p:spPr>
              <a:xfrm rot="-5400000">
                <a:off x="2842229" y="4261826"/>
                <a:ext cx="1904" cy="2857"/>
              </a:xfrm>
              <a:custGeom>
                <a:rect b="b" l="l" r="r" t="t"/>
                <a:pathLst>
                  <a:path extrusionOk="0" h="2857" w="1904">
                    <a:moveTo>
                      <a:pt x="0" y="0"/>
                    </a:moveTo>
                    <a:lnTo>
                      <a:pt x="1905" y="285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1" name="Google Shape;1251;p22"/>
              <p:cNvSpPr/>
              <p:nvPr/>
            </p:nvSpPr>
            <p:spPr>
              <a:xfrm rot="-5400000">
                <a:off x="2819369" y="4155146"/>
                <a:ext cx="3809" cy="2857"/>
              </a:xfrm>
              <a:custGeom>
                <a:rect b="b" l="l" r="r" t="t"/>
                <a:pathLst>
                  <a:path extrusionOk="0" h="2857" w="3809">
                    <a:moveTo>
                      <a:pt x="0" y="2858"/>
                    </a:moveTo>
                    <a:lnTo>
                      <a:pt x="3810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2" name="Google Shape;1252;p22"/>
              <p:cNvSpPr/>
              <p:nvPr/>
            </p:nvSpPr>
            <p:spPr>
              <a:xfrm rot="-5400000">
                <a:off x="2995581" y="4189436"/>
                <a:ext cx="2857" cy="1904"/>
              </a:xfrm>
              <a:custGeom>
                <a:rect b="b" l="l" r="r" t="t"/>
                <a:pathLst>
                  <a:path extrusionOk="0" h="1904" w="2857">
                    <a:moveTo>
                      <a:pt x="0" y="1905"/>
                    </a:moveTo>
                    <a:lnTo>
                      <a:pt x="2857" y="0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3" name="Google Shape;1253;p22"/>
              <p:cNvSpPr/>
              <p:nvPr/>
            </p:nvSpPr>
            <p:spPr>
              <a:xfrm rot="-5400000">
                <a:off x="2872709" y="4015128"/>
                <a:ext cx="47625" cy="467677"/>
              </a:xfrm>
              <a:custGeom>
                <a:rect b="b" l="l" r="r" t="t"/>
                <a:pathLst>
                  <a:path extrusionOk="0" h="467677" w="47625">
                    <a:moveTo>
                      <a:pt x="13335" y="105728"/>
                    </a:moveTo>
                    <a:lnTo>
                      <a:pt x="13335" y="81915"/>
                    </a:lnTo>
                    <a:lnTo>
                      <a:pt x="19050" y="81915"/>
                    </a:lnTo>
                    <a:lnTo>
                      <a:pt x="19050" y="0"/>
                    </a:lnTo>
                    <a:lnTo>
                      <a:pt x="0" y="0"/>
                    </a:lnTo>
                    <a:lnTo>
                      <a:pt x="0" y="81915"/>
                    </a:lnTo>
                    <a:lnTo>
                      <a:pt x="5715" y="81915"/>
                    </a:lnTo>
                    <a:lnTo>
                      <a:pt x="5715" y="109538"/>
                    </a:lnTo>
                    <a:lnTo>
                      <a:pt x="40005" y="139065"/>
                    </a:lnTo>
                    <a:lnTo>
                      <a:pt x="40005" y="467678"/>
                    </a:lnTo>
                    <a:lnTo>
                      <a:pt x="47625" y="467678"/>
                    </a:lnTo>
                    <a:lnTo>
                      <a:pt x="47625" y="1362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4" name="Google Shape;1254;p22"/>
              <p:cNvSpPr/>
              <p:nvPr/>
            </p:nvSpPr>
            <p:spPr>
              <a:xfrm rot="-5400000">
                <a:off x="2872709" y="4049419"/>
                <a:ext cx="47625" cy="467677"/>
              </a:xfrm>
              <a:custGeom>
                <a:rect b="b" l="l" r="r" t="t"/>
                <a:pathLst>
                  <a:path extrusionOk="0" h="467677" w="47625">
                    <a:moveTo>
                      <a:pt x="13335" y="122873"/>
                    </a:moveTo>
                    <a:lnTo>
                      <a:pt x="13335" y="81915"/>
                    </a:lnTo>
                    <a:lnTo>
                      <a:pt x="19050" y="81915"/>
                    </a:lnTo>
                    <a:lnTo>
                      <a:pt x="19050" y="0"/>
                    </a:lnTo>
                    <a:lnTo>
                      <a:pt x="0" y="0"/>
                    </a:lnTo>
                    <a:lnTo>
                      <a:pt x="0" y="81915"/>
                    </a:lnTo>
                    <a:lnTo>
                      <a:pt x="5715" y="81915"/>
                    </a:lnTo>
                    <a:lnTo>
                      <a:pt x="5715" y="125730"/>
                    </a:lnTo>
                    <a:lnTo>
                      <a:pt x="40005" y="156210"/>
                    </a:lnTo>
                    <a:lnTo>
                      <a:pt x="40005" y="467678"/>
                    </a:lnTo>
                    <a:lnTo>
                      <a:pt x="47625" y="467678"/>
                    </a:lnTo>
                    <a:lnTo>
                      <a:pt x="47625" y="15240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5" name="Google Shape;1255;p22"/>
              <p:cNvSpPr/>
              <p:nvPr/>
            </p:nvSpPr>
            <p:spPr>
              <a:xfrm rot="-5400000">
                <a:off x="2875090" y="3938452"/>
                <a:ext cx="42862" cy="467677"/>
              </a:xfrm>
              <a:custGeom>
                <a:rect b="b" l="l" r="r" t="t"/>
                <a:pathLst>
                  <a:path extrusionOk="0" h="467677" w="42862">
                    <a:moveTo>
                      <a:pt x="42863" y="0"/>
                    </a:moveTo>
                    <a:lnTo>
                      <a:pt x="23813" y="0"/>
                    </a:lnTo>
                    <a:lnTo>
                      <a:pt x="23813" y="81915"/>
                    </a:lnTo>
                    <a:lnTo>
                      <a:pt x="30480" y="81915"/>
                    </a:lnTo>
                    <a:lnTo>
                      <a:pt x="30480" y="96203"/>
                    </a:lnTo>
                    <a:lnTo>
                      <a:pt x="0" y="126683"/>
                    </a:lnTo>
                    <a:lnTo>
                      <a:pt x="0" y="467678"/>
                    </a:lnTo>
                    <a:lnTo>
                      <a:pt x="6668" y="467678"/>
                    </a:lnTo>
                    <a:lnTo>
                      <a:pt x="6668" y="131445"/>
                    </a:lnTo>
                    <a:lnTo>
                      <a:pt x="36195" y="100965"/>
                    </a:lnTo>
                    <a:lnTo>
                      <a:pt x="36195" y="81915"/>
                    </a:lnTo>
                    <a:lnTo>
                      <a:pt x="42863" y="8191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6" name="Google Shape;1256;p22"/>
              <p:cNvSpPr/>
              <p:nvPr/>
            </p:nvSpPr>
            <p:spPr>
              <a:xfrm rot="-5400000">
                <a:off x="2874614" y="3904639"/>
                <a:ext cx="43815" cy="467677"/>
              </a:xfrm>
              <a:custGeom>
                <a:rect b="b" l="l" r="r" t="t"/>
                <a:pathLst>
                  <a:path extrusionOk="0" h="467677" w="43815">
                    <a:moveTo>
                      <a:pt x="43815" y="0"/>
                    </a:moveTo>
                    <a:lnTo>
                      <a:pt x="24765" y="0"/>
                    </a:lnTo>
                    <a:lnTo>
                      <a:pt x="24765" y="81915"/>
                    </a:lnTo>
                    <a:lnTo>
                      <a:pt x="30480" y="81915"/>
                    </a:lnTo>
                    <a:lnTo>
                      <a:pt x="30480" y="119063"/>
                    </a:lnTo>
                    <a:lnTo>
                      <a:pt x="0" y="148590"/>
                    </a:lnTo>
                    <a:lnTo>
                      <a:pt x="0" y="467678"/>
                    </a:lnTo>
                    <a:lnTo>
                      <a:pt x="7620" y="467678"/>
                    </a:lnTo>
                    <a:lnTo>
                      <a:pt x="7620" y="151448"/>
                    </a:lnTo>
                    <a:lnTo>
                      <a:pt x="38100" y="121920"/>
                    </a:lnTo>
                    <a:lnTo>
                      <a:pt x="38100" y="81915"/>
                    </a:lnTo>
                    <a:lnTo>
                      <a:pt x="43815" y="8191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7" name="Google Shape;1257;p22"/>
              <p:cNvSpPr/>
              <p:nvPr/>
            </p:nvSpPr>
            <p:spPr>
              <a:xfrm rot="-5400000">
                <a:off x="2804605" y="4330882"/>
                <a:ext cx="35242" cy="35242"/>
              </a:xfrm>
              <a:custGeom>
                <a:rect b="b" l="l" r="r" t="t"/>
                <a:pathLst>
                  <a:path extrusionOk="0" h="35242" w="35242">
                    <a:moveTo>
                      <a:pt x="0" y="0"/>
                    </a:moveTo>
                    <a:lnTo>
                      <a:pt x="35243" y="0"/>
                    </a:lnTo>
                    <a:lnTo>
                      <a:pt x="35243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8" name="Google Shape;1258;p22"/>
              <p:cNvSpPr/>
              <p:nvPr/>
            </p:nvSpPr>
            <p:spPr>
              <a:xfrm rot="-5400000">
                <a:off x="2992248" y="4352790"/>
                <a:ext cx="35242" cy="35242"/>
              </a:xfrm>
              <a:custGeom>
                <a:rect b="b" l="l" r="r" t="t"/>
                <a:pathLst>
                  <a:path extrusionOk="0" h="35242" w="35242">
                    <a:moveTo>
                      <a:pt x="0" y="0"/>
                    </a:moveTo>
                    <a:lnTo>
                      <a:pt x="35243" y="0"/>
                    </a:lnTo>
                    <a:lnTo>
                      <a:pt x="35243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9" name="Google Shape;1259;p22"/>
              <p:cNvSpPr/>
              <p:nvPr/>
            </p:nvSpPr>
            <p:spPr>
              <a:xfrm rot="-5400000">
                <a:off x="2812225" y="4056562"/>
                <a:ext cx="35242" cy="35242"/>
              </a:xfrm>
              <a:custGeom>
                <a:rect b="b" l="l" r="r" t="t"/>
                <a:pathLst>
                  <a:path extrusionOk="0" h="35242" w="35242">
                    <a:moveTo>
                      <a:pt x="0" y="0"/>
                    </a:moveTo>
                    <a:lnTo>
                      <a:pt x="35243" y="0"/>
                    </a:lnTo>
                    <a:lnTo>
                      <a:pt x="35243" y="35243"/>
                    </a:lnTo>
                    <a:lnTo>
                      <a:pt x="0" y="3524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0" name="Google Shape;1260;p22"/>
              <p:cNvSpPr/>
              <p:nvPr/>
            </p:nvSpPr>
            <p:spPr>
              <a:xfrm rot="-5400000">
                <a:off x="3023680" y="4075612"/>
                <a:ext cx="35242" cy="35242"/>
              </a:xfrm>
              <a:custGeom>
                <a:rect b="b" l="l" r="r" t="t"/>
                <a:pathLst>
                  <a:path extrusionOk="0" h="35242" w="35242">
                    <a:moveTo>
                      <a:pt x="0" y="0"/>
                    </a:moveTo>
                    <a:lnTo>
                      <a:pt x="35243" y="0"/>
                    </a:lnTo>
                    <a:lnTo>
                      <a:pt x="35243" y="35242"/>
                    </a:lnTo>
                    <a:lnTo>
                      <a:pt x="0" y="352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1" name="Google Shape;1261;p22"/>
              <p:cNvSpPr/>
              <p:nvPr/>
            </p:nvSpPr>
            <p:spPr>
              <a:xfrm rot="-5400000">
                <a:off x="2944623" y="4292782"/>
                <a:ext cx="10477" cy="10477"/>
              </a:xfrm>
              <a:custGeom>
                <a:rect b="b" l="l" r="r" t="t"/>
                <a:pathLst>
                  <a:path extrusionOk="0" h="10477" w="10477">
                    <a:moveTo>
                      <a:pt x="0" y="0"/>
                    </a:moveTo>
                    <a:lnTo>
                      <a:pt x="10478" y="0"/>
                    </a:lnTo>
                    <a:lnTo>
                      <a:pt x="10478" y="10477"/>
                    </a:lnTo>
                    <a:lnTo>
                      <a:pt x="0" y="1047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2" name="Google Shape;1262;p22"/>
              <p:cNvSpPr/>
              <p:nvPr/>
            </p:nvSpPr>
            <p:spPr>
              <a:xfrm rot="-5400000">
                <a:off x="2967483" y="4318500"/>
                <a:ext cx="10477" cy="10477"/>
              </a:xfrm>
              <a:custGeom>
                <a:rect b="b" l="l" r="r" t="t"/>
                <a:pathLst>
                  <a:path extrusionOk="0" h="10477" w="10477">
                    <a:moveTo>
                      <a:pt x="0" y="0"/>
                    </a:moveTo>
                    <a:lnTo>
                      <a:pt x="10477" y="0"/>
                    </a:lnTo>
                    <a:lnTo>
                      <a:pt x="10477" y="10477"/>
                    </a:lnTo>
                    <a:lnTo>
                      <a:pt x="0" y="1047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3" name="Google Shape;1263;p22"/>
              <p:cNvSpPr/>
              <p:nvPr/>
            </p:nvSpPr>
            <p:spPr>
              <a:xfrm rot="-5400000">
                <a:off x="2860803" y="4373745"/>
                <a:ext cx="10477" cy="10477"/>
              </a:xfrm>
              <a:custGeom>
                <a:rect b="b" l="l" r="r" t="t"/>
                <a:pathLst>
                  <a:path extrusionOk="0" h="10477" w="10477">
                    <a:moveTo>
                      <a:pt x="0" y="0"/>
                    </a:moveTo>
                    <a:lnTo>
                      <a:pt x="10477" y="0"/>
                    </a:lnTo>
                    <a:lnTo>
                      <a:pt x="10477" y="10478"/>
                    </a:lnTo>
                    <a:lnTo>
                      <a:pt x="0" y="1047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p22"/>
              <p:cNvSpPr/>
              <p:nvPr/>
            </p:nvSpPr>
            <p:spPr>
              <a:xfrm rot="-5400000">
                <a:off x="2906523" y="4121332"/>
                <a:ext cx="10477" cy="10477"/>
              </a:xfrm>
              <a:custGeom>
                <a:rect b="b" l="l" r="r" t="t"/>
                <a:pathLst>
                  <a:path extrusionOk="0" h="10477" w="10477">
                    <a:moveTo>
                      <a:pt x="0" y="0"/>
                    </a:moveTo>
                    <a:lnTo>
                      <a:pt x="10477" y="0"/>
                    </a:lnTo>
                    <a:lnTo>
                      <a:pt x="10477" y="10477"/>
                    </a:lnTo>
                    <a:lnTo>
                      <a:pt x="0" y="1047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p22"/>
              <p:cNvSpPr/>
              <p:nvPr/>
            </p:nvSpPr>
            <p:spPr>
              <a:xfrm rot="-5400000">
                <a:off x="2865565" y="4048942"/>
                <a:ext cx="10477" cy="10477"/>
              </a:xfrm>
              <a:custGeom>
                <a:rect b="b" l="l" r="r" t="t"/>
                <a:pathLst>
                  <a:path extrusionOk="0" h="10477" w="10477">
                    <a:moveTo>
                      <a:pt x="0" y="0"/>
                    </a:moveTo>
                    <a:lnTo>
                      <a:pt x="10478" y="0"/>
                    </a:lnTo>
                    <a:lnTo>
                      <a:pt x="10478" y="10478"/>
                    </a:lnTo>
                    <a:lnTo>
                      <a:pt x="0" y="1047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p22"/>
              <p:cNvSpPr/>
              <p:nvPr/>
            </p:nvSpPr>
            <p:spPr>
              <a:xfrm rot="-5400000">
                <a:off x="3016060" y="4132762"/>
                <a:ext cx="10477" cy="10477"/>
              </a:xfrm>
              <a:custGeom>
                <a:rect b="b" l="l" r="r" t="t"/>
                <a:pathLst>
                  <a:path extrusionOk="0" h="10477" w="10477">
                    <a:moveTo>
                      <a:pt x="0" y="0"/>
                    </a:moveTo>
                    <a:lnTo>
                      <a:pt x="10478" y="0"/>
                    </a:lnTo>
                    <a:lnTo>
                      <a:pt x="10478" y="10477"/>
                    </a:lnTo>
                    <a:lnTo>
                      <a:pt x="0" y="1047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p22"/>
              <p:cNvSpPr/>
              <p:nvPr/>
            </p:nvSpPr>
            <p:spPr>
              <a:xfrm rot="-5400000">
                <a:off x="2880804" y="4307069"/>
                <a:ext cx="22860" cy="22859"/>
              </a:xfrm>
              <a:custGeom>
                <a:rect b="b" l="l" r="r" t="t"/>
                <a:pathLst>
                  <a:path extrusionOk="0" h="22859" w="22860">
                    <a:moveTo>
                      <a:pt x="0" y="0"/>
                    </a:moveTo>
                    <a:lnTo>
                      <a:pt x="22860" y="0"/>
                    </a:lnTo>
                    <a:lnTo>
                      <a:pt x="22860" y="22860"/>
                    </a:lnTo>
                    <a:lnTo>
                      <a:pt x="0" y="228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p22"/>
              <p:cNvSpPr/>
              <p:nvPr/>
            </p:nvSpPr>
            <p:spPr>
              <a:xfrm rot="-5400000">
                <a:off x="3038919" y="4312784"/>
                <a:ext cx="22860" cy="22859"/>
              </a:xfrm>
              <a:custGeom>
                <a:rect b="b" l="l" r="r" t="t"/>
                <a:pathLst>
                  <a:path extrusionOk="0" h="22859" w="22860">
                    <a:moveTo>
                      <a:pt x="0" y="0"/>
                    </a:moveTo>
                    <a:lnTo>
                      <a:pt x="22860" y="0"/>
                    </a:lnTo>
                    <a:lnTo>
                      <a:pt x="22860" y="22860"/>
                    </a:lnTo>
                    <a:lnTo>
                      <a:pt x="0" y="228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22"/>
              <p:cNvSpPr/>
              <p:nvPr/>
            </p:nvSpPr>
            <p:spPr>
              <a:xfrm rot="-5400000">
                <a:off x="2838895" y="4111808"/>
                <a:ext cx="22859" cy="22859"/>
              </a:xfrm>
              <a:custGeom>
                <a:rect b="b" l="l" r="r" t="t"/>
                <a:pathLst>
                  <a:path extrusionOk="0" h="22859" w="22859">
                    <a:moveTo>
                      <a:pt x="0" y="0"/>
                    </a:moveTo>
                    <a:lnTo>
                      <a:pt x="22860" y="0"/>
                    </a:lnTo>
                    <a:lnTo>
                      <a:pt x="22860" y="22860"/>
                    </a:lnTo>
                    <a:lnTo>
                      <a:pt x="0" y="228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p22"/>
              <p:cNvSpPr/>
              <p:nvPr/>
            </p:nvSpPr>
            <p:spPr>
              <a:xfrm rot="-5400000">
                <a:off x="2909380" y="4061325"/>
                <a:ext cx="22859" cy="22859"/>
              </a:xfrm>
              <a:custGeom>
                <a:rect b="b" l="l" r="r" t="t"/>
                <a:pathLst>
                  <a:path extrusionOk="0" h="22859" w="22859">
                    <a:moveTo>
                      <a:pt x="0" y="0"/>
                    </a:moveTo>
                    <a:lnTo>
                      <a:pt x="22860" y="0"/>
                    </a:lnTo>
                    <a:lnTo>
                      <a:pt x="22860" y="22860"/>
                    </a:lnTo>
                    <a:lnTo>
                      <a:pt x="0" y="228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p22"/>
              <p:cNvSpPr/>
              <p:nvPr/>
            </p:nvSpPr>
            <p:spPr>
              <a:xfrm rot="-5400000">
                <a:off x="2957958" y="4092758"/>
                <a:ext cx="22859" cy="22859"/>
              </a:xfrm>
              <a:custGeom>
                <a:rect b="b" l="l" r="r" t="t"/>
                <a:pathLst>
                  <a:path extrusionOk="0" h="22859" w="22859">
                    <a:moveTo>
                      <a:pt x="0" y="0"/>
                    </a:moveTo>
                    <a:lnTo>
                      <a:pt x="22860" y="0"/>
                    </a:lnTo>
                    <a:lnTo>
                      <a:pt x="22860" y="22860"/>
                    </a:lnTo>
                    <a:lnTo>
                      <a:pt x="0" y="228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p22"/>
              <p:cNvSpPr/>
              <p:nvPr/>
            </p:nvSpPr>
            <p:spPr>
              <a:xfrm rot="-5400000">
                <a:off x="2988438" y="4034655"/>
                <a:ext cx="22859" cy="22859"/>
              </a:xfrm>
              <a:custGeom>
                <a:rect b="b" l="l" r="r" t="t"/>
                <a:pathLst>
                  <a:path extrusionOk="0" h="22859" w="22859">
                    <a:moveTo>
                      <a:pt x="0" y="0"/>
                    </a:moveTo>
                    <a:lnTo>
                      <a:pt x="22860" y="0"/>
                    </a:lnTo>
                    <a:lnTo>
                      <a:pt x="22860" y="22860"/>
                    </a:lnTo>
                    <a:lnTo>
                      <a:pt x="0" y="228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p22"/>
              <p:cNvSpPr/>
              <p:nvPr/>
            </p:nvSpPr>
            <p:spPr>
              <a:xfrm rot="-5400000">
                <a:off x="2929382" y="4345169"/>
                <a:ext cx="22860" cy="22859"/>
              </a:xfrm>
              <a:custGeom>
                <a:rect b="b" l="l" r="r" t="t"/>
                <a:pathLst>
                  <a:path extrusionOk="0" h="22859" w="22860">
                    <a:moveTo>
                      <a:pt x="0" y="0"/>
                    </a:moveTo>
                    <a:lnTo>
                      <a:pt x="22860" y="0"/>
                    </a:lnTo>
                    <a:lnTo>
                      <a:pt x="22860" y="22860"/>
                    </a:lnTo>
                    <a:lnTo>
                      <a:pt x="0" y="228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p22"/>
              <p:cNvSpPr/>
              <p:nvPr/>
            </p:nvSpPr>
            <p:spPr>
              <a:xfrm rot="-5400000">
                <a:off x="2977959" y="4280399"/>
                <a:ext cx="22860" cy="22859"/>
              </a:xfrm>
              <a:custGeom>
                <a:rect b="b" l="l" r="r" t="t"/>
                <a:pathLst>
                  <a:path extrusionOk="0" h="22859" w="22860">
                    <a:moveTo>
                      <a:pt x="0" y="0"/>
                    </a:moveTo>
                    <a:lnTo>
                      <a:pt x="22860" y="0"/>
                    </a:lnTo>
                    <a:lnTo>
                      <a:pt x="22860" y="22860"/>
                    </a:lnTo>
                    <a:lnTo>
                      <a:pt x="0" y="2286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75" name="Google Shape;1275;p22"/>
            <p:cNvSpPr txBox="1"/>
            <p:nvPr/>
          </p:nvSpPr>
          <p:spPr>
            <a:xfrm>
              <a:off x="2628293" y="4353651"/>
              <a:ext cx="564578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Stream</a:t>
              </a:r>
              <a:endParaRPr/>
            </a:p>
          </p:txBody>
        </p:sp>
        <p:grpSp>
          <p:nvGrpSpPr>
            <p:cNvPr id="1276" name="Google Shape;1276;p22"/>
            <p:cNvGrpSpPr/>
            <p:nvPr/>
          </p:nvGrpSpPr>
          <p:grpSpPr>
            <a:xfrm>
              <a:off x="2691080" y="4897503"/>
              <a:ext cx="445592" cy="445592"/>
              <a:chOff x="2699601" y="4969464"/>
              <a:chExt cx="445592" cy="445592"/>
            </a:xfrm>
          </p:grpSpPr>
          <p:sp>
            <p:nvSpPr>
              <p:cNvPr id="1277" name="Google Shape;1277;p22"/>
              <p:cNvSpPr/>
              <p:nvPr/>
            </p:nvSpPr>
            <p:spPr>
              <a:xfrm>
                <a:off x="2779168" y="5049033"/>
                <a:ext cx="284165" cy="286452"/>
              </a:xfrm>
              <a:custGeom>
                <a:rect b="b" l="l" r="r" t="t"/>
                <a:pathLst>
                  <a:path extrusionOk="0" h="286452" w="284165">
                    <a:moveTo>
                      <a:pt x="173911" y="286453"/>
                    </a:moveTo>
                    <a:lnTo>
                      <a:pt x="110255" y="286453"/>
                    </a:lnTo>
                    <a:cubicBezTo>
                      <a:pt x="101467" y="286453"/>
                      <a:pt x="94341" y="279335"/>
                      <a:pt x="94341" y="270539"/>
                    </a:cubicBezTo>
                    <a:lnTo>
                      <a:pt x="94341" y="243792"/>
                    </a:lnTo>
                    <a:cubicBezTo>
                      <a:pt x="88933" y="241227"/>
                      <a:pt x="83758" y="238258"/>
                      <a:pt x="78847" y="234872"/>
                    </a:cubicBezTo>
                    <a:lnTo>
                      <a:pt x="55699" y="248237"/>
                    </a:lnTo>
                    <a:cubicBezTo>
                      <a:pt x="52031" y="250334"/>
                      <a:pt x="47671" y="250895"/>
                      <a:pt x="43624" y="249821"/>
                    </a:cubicBezTo>
                    <a:cubicBezTo>
                      <a:pt x="39546" y="248733"/>
                      <a:pt x="36071" y="246061"/>
                      <a:pt x="33958" y="242409"/>
                    </a:cubicBezTo>
                    <a:lnTo>
                      <a:pt x="2129" y="187270"/>
                    </a:lnTo>
                    <a:cubicBezTo>
                      <a:pt x="24" y="183617"/>
                      <a:pt x="-552" y="179266"/>
                      <a:pt x="544" y="175195"/>
                    </a:cubicBezTo>
                    <a:cubicBezTo>
                      <a:pt x="1639" y="171108"/>
                      <a:pt x="4304" y="167641"/>
                      <a:pt x="7957" y="165528"/>
                    </a:cubicBezTo>
                    <a:lnTo>
                      <a:pt x="31074" y="152194"/>
                    </a:lnTo>
                    <a:cubicBezTo>
                      <a:pt x="30818" y="149162"/>
                      <a:pt x="30685" y="146164"/>
                      <a:pt x="30685" y="143227"/>
                    </a:cubicBezTo>
                    <a:cubicBezTo>
                      <a:pt x="30685" y="140289"/>
                      <a:pt x="30818" y="137291"/>
                      <a:pt x="31074" y="134258"/>
                    </a:cubicBezTo>
                    <a:lnTo>
                      <a:pt x="7957" y="120925"/>
                    </a:lnTo>
                    <a:cubicBezTo>
                      <a:pt x="4304" y="118811"/>
                      <a:pt x="1639" y="115346"/>
                      <a:pt x="544" y="111259"/>
                    </a:cubicBezTo>
                    <a:cubicBezTo>
                      <a:pt x="-551" y="107186"/>
                      <a:pt x="23" y="102835"/>
                      <a:pt x="2129" y="99184"/>
                    </a:cubicBezTo>
                    <a:lnTo>
                      <a:pt x="33957" y="44044"/>
                    </a:lnTo>
                    <a:cubicBezTo>
                      <a:pt x="36070" y="40393"/>
                      <a:pt x="39544" y="37719"/>
                      <a:pt x="43622" y="36631"/>
                    </a:cubicBezTo>
                    <a:cubicBezTo>
                      <a:pt x="47695" y="35559"/>
                      <a:pt x="52055" y="36133"/>
                      <a:pt x="55699" y="38216"/>
                    </a:cubicBezTo>
                    <a:lnTo>
                      <a:pt x="78847" y="51581"/>
                    </a:lnTo>
                    <a:cubicBezTo>
                      <a:pt x="83758" y="48193"/>
                      <a:pt x="88933" y="45223"/>
                      <a:pt x="94341" y="42660"/>
                    </a:cubicBezTo>
                    <a:lnTo>
                      <a:pt x="94341" y="15914"/>
                    </a:lnTo>
                    <a:cubicBezTo>
                      <a:pt x="94341" y="7118"/>
                      <a:pt x="101467" y="0"/>
                      <a:pt x="110255" y="0"/>
                    </a:cubicBezTo>
                    <a:lnTo>
                      <a:pt x="173911" y="0"/>
                    </a:lnTo>
                    <a:cubicBezTo>
                      <a:pt x="182698" y="0"/>
                      <a:pt x="189825" y="7118"/>
                      <a:pt x="189825" y="15914"/>
                    </a:cubicBezTo>
                    <a:lnTo>
                      <a:pt x="189825" y="42660"/>
                    </a:lnTo>
                    <a:cubicBezTo>
                      <a:pt x="195233" y="45225"/>
                      <a:pt x="200407" y="48194"/>
                      <a:pt x="205318" y="51581"/>
                    </a:cubicBezTo>
                    <a:lnTo>
                      <a:pt x="228467" y="38216"/>
                    </a:lnTo>
                    <a:cubicBezTo>
                      <a:pt x="232119" y="36102"/>
                      <a:pt x="236470" y="35542"/>
                      <a:pt x="240541" y="36631"/>
                    </a:cubicBezTo>
                    <a:cubicBezTo>
                      <a:pt x="244620" y="37719"/>
                      <a:pt x="248094" y="40391"/>
                      <a:pt x="250207" y="44044"/>
                    </a:cubicBezTo>
                    <a:lnTo>
                      <a:pt x="282035" y="99183"/>
                    </a:lnTo>
                    <a:cubicBezTo>
                      <a:pt x="284142" y="102835"/>
                      <a:pt x="284717" y="107186"/>
                      <a:pt x="283621" y="111257"/>
                    </a:cubicBezTo>
                    <a:cubicBezTo>
                      <a:pt x="282526" y="115346"/>
                      <a:pt x="279861" y="118811"/>
                      <a:pt x="276209" y="120925"/>
                    </a:cubicBezTo>
                    <a:lnTo>
                      <a:pt x="253092" y="134258"/>
                    </a:lnTo>
                    <a:cubicBezTo>
                      <a:pt x="253348" y="137288"/>
                      <a:pt x="253479" y="140289"/>
                      <a:pt x="253479" y="143227"/>
                    </a:cubicBezTo>
                    <a:cubicBezTo>
                      <a:pt x="253479" y="146164"/>
                      <a:pt x="253348" y="149162"/>
                      <a:pt x="253092" y="152194"/>
                    </a:cubicBezTo>
                    <a:lnTo>
                      <a:pt x="276209" y="165529"/>
                    </a:lnTo>
                    <a:cubicBezTo>
                      <a:pt x="279861" y="167642"/>
                      <a:pt x="282526" y="171108"/>
                      <a:pt x="283621" y="175195"/>
                    </a:cubicBezTo>
                    <a:cubicBezTo>
                      <a:pt x="284716" y="179267"/>
                      <a:pt x="284142" y="183619"/>
                      <a:pt x="282035" y="187270"/>
                    </a:cubicBezTo>
                    <a:lnTo>
                      <a:pt x="250207" y="242409"/>
                    </a:lnTo>
                    <a:cubicBezTo>
                      <a:pt x="248094" y="246061"/>
                      <a:pt x="244620" y="248735"/>
                      <a:pt x="240541" y="249821"/>
                    </a:cubicBezTo>
                    <a:cubicBezTo>
                      <a:pt x="236486" y="250895"/>
                      <a:pt x="232119" y="250334"/>
                      <a:pt x="228467" y="248237"/>
                    </a:cubicBezTo>
                    <a:lnTo>
                      <a:pt x="205318" y="234872"/>
                    </a:lnTo>
                    <a:cubicBezTo>
                      <a:pt x="200407" y="238261"/>
                      <a:pt x="195233" y="241229"/>
                      <a:pt x="189825" y="243792"/>
                    </a:cubicBezTo>
                    <a:lnTo>
                      <a:pt x="189825" y="270539"/>
                    </a:lnTo>
                    <a:cubicBezTo>
                      <a:pt x="189825" y="279335"/>
                      <a:pt x="182699" y="286453"/>
                      <a:pt x="173911" y="286453"/>
                    </a:cubicBezTo>
                    <a:close/>
                    <a:moveTo>
                      <a:pt x="126169" y="254625"/>
                    </a:moveTo>
                    <a:lnTo>
                      <a:pt x="157997" y="254625"/>
                    </a:lnTo>
                    <a:lnTo>
                      <a:pt x="157997" y="233163"/>
                    </a:lnTo>
                    <a:cubicBezTo>
                      <a:pt x="157997" y="226418"/>
                      <a:pt x="162247" y="220403"/>
                      <a:pt x="168603" y="218166"/>
                    </a:cubicBezTo>
                    <a:cubicBezTo>
                      <a:pt x="177881" y="214871"/>
                      <a:pt x="186342" y="210006"/>
                      <a:pt x="193733" y="203680"/>
                    </a:cubicBezTo>
                    <a:cubicBezTo>
                      <a:pt x="198871" y="199282"/>
                      <a:pt x="206197" y="198629"/>
                      <a:pt x="212032" y="201987"/>
                    </a:cubicBezTo>
                    <a:lnTo>
                      <a:pt x="230596" y="212709"/>
                    </a:lnTo>
                    <a:lnTo>
                      <a:pt x="246510" y="185141"/>
                    </a:lnTo>
                    <a:lnTo>
                      <a:pt x="227946" y="174432"/>
                    </a:lnTo>
                    <a:cubicBezTo>
                      <a:pt x="222111" y="171060"/>
                      <a:pt x="219026" y="164378"/>
                      <a:pt x="220254" y="157742"/>
                    </a:cubicBezTo>
                    <a:cubicBezTo>
                      <a:pt x="221194" y="152675"/>
                      <a:pt x="221653" y="147936"/>
                      <a:pt x="221653" y="143227"/>
                    </a:cubicBezTo>
                    <a:cubicBezTo>
                      <a:pt x="221653" y="138518"/>
                      <a:pt x="221194" y="133777"/>
                      <a:pt x="220254" y="128712"/>
                    </a:cubicBezTo>
                    <a:cubicBezTo>
                      <a:pt x="219027" y="122075"/>
                      <a:pt x="222111" y="115394"/>
                      <a:pt x="227946" y="112021"/>
                    </a:cubicBezTo>
                    <a:lnTo>
                      <a:pt x="246510" y="101313"/>
                    </a:lnTo>
                    <a:lnTo>
                      <a:pt x="230596" y="73744"/>
                    </a:lnTo>
                    <a:lnTo>
                      <a:pt x="212032" y="84467"/>
                    </a:lnTo>
                    <a:cubicBezTo>
                      <a:pt x="206180" y="87822"/>
                      <a:pt x="198854" y="87170"/>
                      <a:pt x="193733" y="82773"/>
                    </a:cubicBezTo>
                    <a:cubicBezTo>
                      <a:pt x="186342" y="76447"/>
                      <a:pt x="177881" y="71584"/>
                      <a:pt x="168603" y="68288"/>
                    </a:cubicBezTo>
                    <a:cubicBezTo>
                      <a:pt x="162247" y="66050"/>
                      <a:pt x="157997" y="60034"/>
                      <a:pt x="157997" y="53291"/>
                    </a:cubicBezTo>
                    <a:lnTo>
                      <a:pt x="157997" y="31829"/>
                    </a:lnTo>
                    <a:lnTo>
                      <a:pt x="126169" y="31829"/>
                    </a:lnTo>
                    <a:lnTo>
                      <a:pt x="126169" y="53291"/>
                    </a:lnTo>
                    <a:cubicBezTo>
                      <a:pt x="126169" y="60034"/>
                      <a:pt x="121918" y="66050"/>
                      <a:pt x="115562" y="68288"/>
                    </a:cubicBezTo>
                    <a:cubicBezTo>
                      <a:pt x="106284" y="71583"/>
                      <a:pt x="97823" y="76447"/>
                      <a:pt x="90432" y="82773"/>
                    </a:cubicBezTo>
                    <a:cubicBezTo>
                      <a:pt x="85303" y="87186"/>
                      <a:pt x="77984" y="87840"/>
                      <a:pt x="72133" y="84467"/>
                    </a:cubicBezTo>
                    <a:lnTo>
                      <a:pt x="53570" y="73744"/>
                    </a:lnTo>
                    <a:lnTo>
                      <a:pt x="37656" y="101313"/>
                    </a:lnTo>
                    <a:lnTo>
                      <a:pt x="56219" y="112021"/>
                    </a:lnTo>
                    <a:cubicBezTo>
                      <a:pt x="62054" y="115394"/>
                      <a:pt x="65138" y="122076"/>
                      <a:pt x="63912" y="128712"/>
                    </a:cubicBezTo>
                    <a:cubicBezTo>
                      <a:pt x="62971" y="133777"/>
                      <a:pt x="62513" y="138518"/>
                      <a:pt x="62513" y="143227"/>
                    </a:cubicBezTo>
                    <a:cubicBezTo>
                      <a:pt x="62513" y="147936"/>
                      <a:pt x="62971" y="152676"/>
                      <a:pt x="63912" y="157742"/>
                    </a:cubicBezTo>
                    <a:cubicBezTo>
                      <a:pt x="65138" y="164378"/>
                      <a:pt x="62054" y="171060"/>
                      <a:pt x="56219" y="174432"/>
                    </a:cubicBezTo>
                    <a:lnTo>
                      <a:pt x="37656" y="185141"/>
                    </a:lnTo>
                    <a:lnTo>
                      <a:pt x="53570" y="212709"/>
                    </a:lnTo>
                    <a:lnTo>
                      <a:pt x="72142" y="201987"/>
                    </a:lnTo>
                    <a:cubicBezTo>
                      <a:pt x="77970" y="198615"/>
                      <a:pt x="85304" y="199267"/>
                      <a:pt x="90449" y="203680"/>
                    </a:cubicBezTo>
                    <a:cubicBezTo>
                      <a:pt x="97832" y="210006"/>
                      <a:pt x="106277" y="214870"/>
                      <a:pt x="115564" y="218166"/>
                    </a:cubicBezTo>
                    <a:cubicBezTo>
                      <a:pt x="121919" y="220403"/>
                      <a:pt x="126170" y="226418"/>
                      <a:pt x="126170" y="2331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22"/>
              <p:cNvSpPr/>
              <p:nvPr/>
            </p:nvSpPr>
            <p:spPr>
              <a:xfrm>
                <a:off x="2873509" y="5144518"/>
                <a:ext cx="95483" cy="95484"/>
              </a:xfrm>
              <a:custGeom>
                <a:rect b="b" l="l" r="r" t="t"/>
                <a:pathLst>
                  <a:path extrusionOk="0" h="95484" w="95483">
                    <a:moveTo>
                      <a:pt x="47742" y="95484"/>
                    </a:moveTo>
                    <a:cubicBezTo>
                      <a:pt x="21415" y="95484"/>
                      <a:pt x="0" y="74069"/>
                      <a:pt x="0" y="47742"/>
                    </a:cubicBezTo>
                    <a:cubicBezTo>
                      <a:pt x="0" y="21415"/>
                      <a:pt x="21415" y="0"/>
                      <a:pt x="47742" y="0"/>
                    </a:cubicBezTo>
                    <a:cubicBezTo>
                      <a:pt x="74069" y="0"/>
                      <a:pt x="95484" y="21415"/>
                      <a:pt x="95484" y="47742"/>
                    </a:cubicBezTo>
                    <a:cubicBezTo>
                      <a:pt x="95484" y="74069"/>
                      <a:pt x="74069" y="95484"/>
                      <a:pt x="47742" y="95484"/>
                    </a:cubicBezTo>
                    <a:close/>
                    <a:moveTo>
                      <a:pt x="47742" y="31828"/>
                    </a:moveTo>
                    <a:cubicBezTo>
                      <a:pt x="38969" y="31828"/>
                      <a:pt x="31828" y="38960"/>
                      <a:pt x="31828" y="47742"/>
                    </a:cubicBezTo>
                    <a:cubicBezTo>
                      <a:pt x="31828" y="56524"/>
                      <a:pt x="38969" y="63656"/>
                      <a:pt x="47742" y="63656"/>
                    </a:cubicBezTo>
                    <a:cubicBezTo>
                      <a:pt x="56515" y="63656"/>
                      <a:pt x="63656" y="56524"/>
                      <a:pt x="63656" y="47742"/>
                    </a:cubicBezTo>
                    <a:cubicBezTo>
                      <a:pt x="63656" y="38960"/>
                      <a:pt x="56515" y="31828"/>
                      <a:pt x="47742" y="318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22"/>
              <p:cNvSpPr/>
              <p:nvPr/>
            </p:nvSpPr>
            <p:spPr>
              <a:xfrm>
                <a:off x="2699601" y="4969464"/>
                <a:ext cx="175054" cy="206882"/>
              </a:xfrm>
              <a:custGeom>
                <a:rect b="b" l="l" r="r" t="t"/>
                <a:pathLst>
                  <a:path extrusionOk="0" h="206882" w="175054">
                    <a:moveTo>
                      <a:pt x="47742" y="206882"/>
                    </a:moveTo>
                    <a:lnTo>
                      <a:pt x="15914" y="206882"/>
                    </a:lnTo>
                    <a:cubicBezTo>
                      <a:pt x="7127" y="206882"/>
                      <a:pt x="0" y="199764"/>
                      <a:pt x="0" y="190968"/>
                    </a:cubicBezTo>
                    <a:lnTo>
                      <a:pt x="0" y="15914"/>
                    </a:lnTo>
                    <a:cubicBezTo>
                      <a:pt x="0" y="7118"/>
                      <a:pt x="7127" y="0"/>
                      <a:pt x="15914" y="0"/>
                    </a:cubicBezTo>
                    <a:lnTo>
                      <a:pt x="159140" y="0"/>
                    </a:lnTo>
                    <a:cubicBezTo>
                      <a:pt x="167927" y="0"/>
                      <a:pt x="175054" y="7118"/>
                      <a:pt x="175054" y="15914"/>
                    </a:cubicBezTo>
                    <a:lnTo>
                      <a:pt x="175054" y="63656"/>
                    </a:lnTo>
                    <a:cubicBezTo>
                      <a:pt x="175054" y="72452"/>
                      <a:pt x="167927" y="79570"/>
                      <a:pt x="159140" y="79570"/>
                    </a:cubicBezTo>
                    <a:cubicBezTo>
                      <a:pt x="150353" y="79570"/>
                      <a:pt x="143226" y="72452"/>
                      <a:pt x="143226" y="63656"/>
                    </a:cubicBezTo>
                    <a:lnTo>
                      <a:pt x="143226" y="31828"/>
                    </a:lnTo>
                    <a:lnTo>
                      <a:pt x="31828" y="31828"/>
                    </a:lnTo>
                    <a:lnTo>
                      <a:pt x="31828" y="175054"/>
                    </a:lnTo>
                    <a:lnTo>
                      <a:pt x="47742" y="175054"/>
                    </a:lnTo>
                    <a:cubicBezTo>
                      <a:pt x="56529" y="175054"/>
                      <a:pt x="63656" y="182172"/>
                      <a:pt x="63656" y="190968"/>
                    </a:cubicBezTo>
                    <a:cubicBezTo>
                      <a:pt x="63656" y="199764"/>
                      <a:pt x="56529" y="206882"/>
                      <a:pt x="47742" y="20688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22"/>
              <p:cNvSpPr/>
              <p:nvPr/>
            </p:nvSpPr>
            <p:spPr>
              <a:xfrm>
                <a:off x="2747343" y="5033120"/>
                <a:ext cx="79570" cy="31828"/>
              </a:xfrm>
              <a:custGeom>
                <a:rect b="b" l="l" r="r" t="t"/>
                <a:pathLst>
                  <a:path extrusionOk="0" h="31828" w="79570">
                    <a:moveTo>
                      <a:pt x="63656" y="31828"/>
                    </a:moveTo>
                    <a:lnTo>
                      <a:pt x="15914" y="31828"/>
                    </a:lnTo>
                    <a:cubicBezTo>
                      <a:pt x="7127" y="31828"/>
                      <a:pt x="0" y="24710"/>
                      <a:pt x="0" y="15914"/>
                    </a:cubicBezTo>
                    <a:cubicBezTo>
                      <a:pt x="0" y="7118"/>
                      <a:pt x="7127" y="0"/>
                      <a:pt x="15914" y="0"/>
                    </a:cubicBezTo>
                    <a:lnTo>
                      <a:pt x="63656" y="0"/>
                    </a:lnTo>
                    <a:cubicBezTo>
                      <a:pt x="72443" y="0"/>
                      <a:pt x="79570" y="7118"/>
                      <a:pt x="79570" y="15914"/>
                    </a:cubicBezTo>
                    <a:cubicBezTo>
                      <a:pt x="79570" y="24710"/>
                      <a:pt x="72443" y="31828"/>
                      <a:pt x="63656" y="318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22"/>
              <p:cNvSpPr/>
              <p:nvPr/>
            </p:nvSpPr>
            <p:spPr>
              <a:xfrm>
                <a:off x="2747343" y="5080862"/>
                <a:ext cx="47742" cy="31828"/>
              </a:xfrm>
              <a:custGeom>
                <a:rect b="b" l="l" r="r" t="t"/>
                <a:pathLst>
                  <a:path extrusionOk="0" h="31828" w="47742">
                    <a:moveTo>
                      <a:pt x="31828" y="31828"/>
                    </a:moveTo>
                    <a:lnTo>
                      <a:pt x="15914" y="31828"/>
                    </a:lnTo>
                    <a:cubicBezTo>
                      <a:pt x="7127" y="31828"/>
                      <a:pt x="0" y="24710"/>
                      <a:pt x="0" y="15914"/>
                    </a:cubicBezTo>
                    <a:cubicBezTo>
                      <a:pt x="0" y="7118"/>
                      <a:pt x="7127" y="0"/>
                      <a:pt x="15914" y="0"/>
                    </a:cubicBezTo>
                    <a:lnTo>
                      <a:pt x="31828" y="0"/>
                    </a:lnTo>
                    <a:cubicBezTo>
                      <a:pt x="40615" y="0"/>
                      <a:pt x="47742" y="7118"/>
                      <a:pt x="47742" y="15914"/>
                    </a:cubicBezTo>
                    <a:cubicBezTo>
                      <a:pt x="47742" y="24710"/>
                      <a:pt x="40615" y="31828"/>
                      <a:pt x="31828" y="318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p22"/>
              <p:cNvSpPr/>
              <p:nvPr/>
            </p:nvSpPr>
            <p:spPr>
              <a:xfrm>
                <a:off x="2954225" y="5295701"/>
                <a:ext cx="190968" cy="119355"/>
              </a:xfrm>
              <a:custGeom>
                <a:rect b="b" l="l" r="r" t="t"/>
                <a:pathLst>
                  <a:path extrusionOk="0" h="119355" w="190968">
                    <a:moveTo>
                      <a:pt x="95484" y="119355"/>
                    </a:moveTo>
                    <a:cubicBezTo>
                      <a:pt x="79537" y="119355"/>
                      <a:pt x="0" y="117444"/>
                      <a:pt x="0" y="79570"/>
                    </a:cubicBezTo>
                    <a:lnTo>
                      <a:pt x="0" y="71613"/>
                    </a:lnTo>
                    <a:cubicBezTo>
                      <a:pt x="0" y="62817"/>
                      <a:pt x="7127" y="55699"/>
                      <a:pt x="15914" y="55699"/>
                    </a:cubicBezTo>
                    <a:cubicBezTo>
                      <a:pt x="24701" y="55699"/>
                      <a:pt x="31828" y="62817"/>
                      <a:pt x="31828" y="71613"/>
                    </a:cubicBezTo>
                    <a:lnTo>
                      <a:pt x="31828" y="76260"/>
                    </a:lnTo>
                    <a:cubicBezTo>
                      <a:pt x="38300" y="80627"/>
                      <a:pt x="61107" y="87527"/>
                      <a:pt x="95484" y="87527"/>
                    </a:cubicBezTo>
                    <a:cubicBezTo>
                      <a:pt x="129861" y="87527"/>
                      <a:pt x="152668" y="80627"/>
                      <a:pt x="159140" y="76260"/>
                    </a:cubicBezTo>
                    <a:lnTo>
                      <a:pt x="159140" y="15914"/>
                    </a:lnTo>
                    <a:cubicBezTo>
                      <a:pt x="159140" y="7118"/>
                      <a:pt x="166267" y="0"/>
                      <a:pt x="175054" y="0"/>
                    </a:cubicBezTo>
                    <a:cubicBezTo>
                      <a:pt x="183841" y="0"/>
                      <a:pt x="190968" y="7118"/>
                      <a:pt x="190968" y="15914"/>
                    </a:cubicBezTo>
                    <a:lnTo>
                      <a:pt x="190968" y="79570"/>
                    </a:lnTo>
                    <a:cubicBezTo>
                      <a:pt x="190968" y="117444"/>
                      <a:pt x="111431" y="119355"/>
                      <a:pt x="95484" y="11935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p22"/>
              <p:cNvSpPr/>
              <p:nvPr/>
            </p:nvSpPr>
            <p:spPr>
              <a:xfrm>
                <a:off x="2985993" y="5272306"/>
                <a:ext cx="159195" cy="79093"/>
              </a:xfrm>
              <a:custGeom>
                <a:rect b="b" l="l" r="r" t="t"/>
                <a:pathLst>
                  <a:path extrusionOk="0" h="79093" w="159195">
                    <a:moveTo>
                      <a:pt x="63715" y="79094"/>
                    </a:moveTo>
                    <a:cubicBezTo>
                      <a:pt x="45176" y="79094"/>
                      <a:pt x="27434" y="77307"/>
                      <a:pt x="12423" y="73918"/>
                    </a:cubicBezTo>
                    <a:cubicBezTo>
                      <a:pt x="3843" y="71991"/>
                      <a:pt x="-1540" y="63460"/>
                      <a:pt x="393" y="54896"/>
                    </a:cubicBezTo>
                    <a:cubicBezTo>
                      <a:pt x="2336" y="46318"/>
                      <a:pt x="10899" y="40972"/>
                      <a:pt x="19415" y="42868"/>
                    </a:cubicBezTo>
                    <a:cubicBezTo>
                      <a:pt x="32175" y="45744"/>
                      <a:pt x="47499" y="47266"/>
                      <a:pt x="63714" y="47266"/>
                    </a:cubicBezTo>
                    <a:cubicBezTo>
                      <a:pt x="90150" y="47266"/>
                      <a:pt x="109739" y="43179"/>
                      <a:pt x="120321" y="39309"/>
                    </a:cubicBezTo>
                    <a:cubicBezTo>
                      <a:pt x="114688" y="37212"/>
                      <a:pt x="106017" y="34849"/>
                      <a:pt x="93474" y="33202"/>
                    </a:cubicBezTo>
                    <a:cubicBezTo>
                      <a:pt x="88765" y="32580"/>
                      <a:pt x="83824" y="32113"/>
                      <a:pt x="78686" y="31803"/>
                    </a:cubicBezTo>
                    <a:cubicBezTo>
                      <a:pt x="69913" y="31291"/>
                      <a:pt x="63222" y="23751"/>
                      <a:pt x="63742" y="14988"/>
                    </a:cubicBezTo>
                    <a:cubicBezTo>
                      <a:pt x="64254" y="6206"/>
                      <a:pt x="71715" y="-554"/>
                      <a:pt x="80565" y="36"/>
                    </a:cubicBezTo>
                    <a:cubicBezTo>
                      <a:pt x="86494" y="377"/>
                      <a:pt x="92212" y="936"/>
                      <a:pt x="97629" y="1653"/>
                    </a:cubicBezTo>
                    <a:cubicBezTo>
                      <a:pt x="137896" y="6919"/>
                      <a:pt x="159195" y="19945"/>
                      <a:pt x="159195" y="39309"/>
                    </a:cubicBezTo>
                    <a:cubicBezTo>
                      <a:pt x="159195" y="77183"/>
                      <a:pt x="79658" y="79094"/>
                      <a:pt x="63711" y="7909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84" name="Google Shape;1284;p22"/>
            <p:cNvSpPr txBox="1"/>
            <p:nvPr/>
          </p:nvSpPr>
          <p:spPr>
            <a:xfrm>
              <a:off x="2642246" y="5414709"/>
              <a:ext cx="556564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Extract</a:t>
              </a:r>
              <a:endParaRPr/>
            </a:p>
          </p:txBody>
        </p:sp>
        <p:grpSp>
          <p:nvGrpSpPr>
            <p:cNvPr id="1285" name="Google Shape;1285;p22"/>
            <p:cNvGrpSpPr/>
            <p:nvPr/>
          </p:nvGrpSpPr>
          <p:grpSpPr>
            <a:xfrm>
              <a:off x="7938092" y="3891648"/>
              <a:ext cx="457200" cy="457200"/>
              <a:chOff x="7919659" y="3971786"/>
              <a:chExt cx="457200" cy="457200"/>
            </a:xfrm>
          </p:grpSpPr>
          <p:sp>
            <p:nvSpPr>
              <p:cNvPr id="1286" name="Google Shape;1286;p22"/>
              <p:cNvSpPr/>
              <p:nvPr/>
            </p:nvSpPr>
            <p:spPr>
              <a:xfrm>
                <a:off x="7919659" y="4352786"/>
                <a:ext cx="457200" cy="76200"/>
              </a:xfrm>
              <a:custGeom>
                <a:rect b="b" l="l" r="r" t="t"/>
                <a:pathLst>
                  <a:path extrusionOk="0" h="76200" w="457200">
                    <a:moveTo>
                      <a:pt x="447675" y="0"/>
                    </a:moveTo>
                    <a:lnTo>
                      <a:pt x="9525" y="0"/>
                    </a:lnTo>
                    <a:cubicBezTo>
                      <a:pt x="4264" y="0"/>
                      <a:pt x="0" y="4264"/>
                      <a:pt x="0" y="9525"/>
                    </a:cubicBezTo>
                    <a:lnTo>
                      <a:pt x="0" y="28575"/>
                    </a:lnTo>
                    <a:cubicBezTo>
                      <a:pt x="0" y="54877"/>
                      <a:pt x="21322" y="76200"/>
                      <a:pt x="47625" y="76200"/>
                    </a:cubicBezTo>
                    <a:lnTo>
                      <a:pt x="409575" y="76200"/>
                    </a:lnTo>
                    <a:cubicBezTo>
                      <a:pt x="435877" y="76200"/>
                      <a:pt x="457200" y="54877"/>
                      <a:pt x="457200" y="28575"/>
                    </a:cubicBezTo>
                    <a:lnTo>
                      <a:pt x="457200" y="9525"/>
                    </a:lnTo>
                    <a:cubicBezTo>
                      <a:pt x="457200" y="4264"/>
                      <a:pt x="452936" y="0"/>
                      <a:pt x="447675" y="0"/>
                    </a:cubicBezTo>
                    <a:close/>
                    <a:moveTo>
                      <a:pt x="438150" y="28575"/>
                    </a:moveTo>
                    <a:cubicBezTo>
                      <a:pt x="438150" y="44357"/>
                      <a:pt x="425357" y="57150"/>
                      <a:pt x="409575" y="57150"/>
                    </a:cubicBezTo>
                    <a:lnTo>
                      <a:pt x="47625" y="57150"/>
                    </a:lnTo>
                    <a:cubicBezTo>
                      <a:pt x="31844" y="57150"/>
                      <a:pt x="19050" y="44357"/>
                      <a:pt x="19050" y="28575"/>
                    </a:cubicBezTo>
                    <a:lnTo>
                      <a:pt x="19050" y="19050"/>
                    </a:lnTo>
                    <a:lnTo>
                      <a:pt x="161925" y="19050"/>
                    </a:lnTo>
                    <a:cubicBezTo>
                      <a:pt x="161925" y="29571"/>
                      <a:pt x="170454" y="38100"/>
                      <a:pt x="180975" y="38100"/>
                    </a:cubicBezTo>
                    <a:lnTo>
                      <a:pt x="276225" y="38100"/>
                    </a:lnTo>
                    <a:cubicBezTo>
                      <a:pt x="286746" y="38100"/>
                      <a:pt x="295275" y="29571"/>
                      <a:pt x="295275" y="19050"/>
                    </a:cubicBezTo>
                    <a:lnTo>
                      <a:pt x="438150" y="1905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22"/>
              <p:cNvSpPr/>
              <p:nvPr/>
            </p:nvSpPr>
            <p:spPr>
              <a:xfrm>
                <a:off x="7948234" y="4047857"/>
                <a:ext cx="400050" cy="304928"/>
              </a:xfrm>
              <a:custGeom>
                <a:rect b="b" l="l" r="r" t="t"/>
                <a:pathLst>
                  <a:path extrusionOk="0" h="304928" w="400050">
                    <a:moveTo>
                      <a:pt x="371475" y="128"/>
                    </a:moveTo>
                    <a:cubicBezTo>
                      <a:pt x="310134" y="128"/>
                      <a:pt x="318802" y="-443"/>
                      <a:pt x="323850" y="1557"/>
                    </a:cubicBezTo>
                    <a:lnTo>
                      <a:pt x="323850" y="19178"/>
                    </a:lnTo>
                    <a:lnTo>
                      <a:pt x="371475" y="19178"/>
                    </a:lnTo>
                    <a:cubicBezTo>
                      <a:pt x="376736" y="19178"/>
                      <a:pt x="381000" y="23443"/>
                      <a:pt x="381000" y="28703"/>
                    </a:cubicBezTo>
                    <a:lnTo>
                      <a:pt x="381000" y="304928"/>
                    </a:lnTo>
                    <a:lnTo>
                      <a:pt x="400050" y="304928"/>
                    </a:lnTo>
                    <a:lnTo>
                      <a:pt x="400050" y="28703"/>
                    </a:lnTo>
                    <a:cubicBezTo>
                      <a:pt x="400050" y="12922"/>
                      <a:pt x="387257" y="128"/>
                      <a:pt x="371475" y="128"/>
                    </a:cubicBezTo>
                    <a:close/>
                    <a:moveTo>
                      <a:pt x="0" y="28703"/>
                    </a:moveTo>
                    <a:lnTo>
                      <a:pt x="0" y="304928"/>
                    </a:lnTo>
                    <a:lnTo>
                      <a:pt x="19050" y="304928"/>
                    </a:lnTo>
                    <a:lnTo>
                      <a:pt x="19050" y="28703"/>
                    </a:lnTo>
                    <a:cubicBezTo>
                      <a:pt x="19050" y="23443"/>
                      <a:pt x="23315" y="19178"/>
                      <a:pt x="28575" y="19178"/>
                    </a:cubicBezTo>
                    <a:lnTo>
                      <a:pt x="76200" y="19178"/>
                    </a:lnTo>
                    <a:lnTo>
                      <a:pt x="76200" y="1557"/>
                    </a:lnTo>
                    <a:cubicBezTo>
                      <a:pt x="81629" y="-634"/>
                      <a:pt x="88487" y="128"/>
                      <a:pt x="28575" y="128"/>
                    </a:cubicBezTo>
                    <a:cubicBezTo>
                      <a:pt x="12794" y="128"/>
                      <a:pt x="0" y="12922"/>
                      <a:pt x="0" y="287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22"/>
              <p:cNvSpPr/>
              <p:nvPr/>
            </p:nvSpPr>
            <p:spPr>
              <a:xfrm>
                <a:off x="7986334" y="4086086"/>
                <a:ext cx="323850" cy="247650"/>
              </a:xfrm>
              <a:custGeom>
                <a:rect b="b" l="l" r="r" t="t"/>
                <a:pathLst>
                  <a:path extrusionOk="0" h="247650" w="323850">
                    <a:moveTo>
                      <a:pt x="314325" y="0"/>
                    </a:moveTo>
                    <a:lnTo>
                      <a:pt x="285750" y="0"/>
                    </a:lnTo>
                    <a:lnTo>
                      <a:pt x="285750" y="17621"/>
                    </a:lnTo>
                    <a:cubicBezTo>
                      <a:pt x="280702" y="19622"/>
                      <a:pt x="277082" y="19050"/>
                      <a:pt x="304800" y="19050"/>
                    </a:cubicBezTo>
                    <a:lnTo>
                      <a:pt x="304800" y="228600"/>
                    </a:lnTo>
                    <a:lnTo>
                      <a:pt x="19050" y="228600"/>
                    </a:lnTo>
                    <a:lnTo>
                      <a:pt x="19050" y="19050"/>
                    </a:lnTo>
                    <a:cubicBezTo>
                      <a:pt x="47625" y="19050"/>
                      <a:pt x="42767" y="19526"/>
                      <a:pt x="38100" y="17621"/>
                    </a:cubicBezTo>
                    <a:lnTo>
                      <a:pt x="38100" y="0"/>
                    </a:lnTo>
                    <a:lnTo>
                      <a:pt x="9525" y="0"/>
                    </a:lnTo>
                    <a:cubicBezTo>
                      <a:pt x="4265" y="0"/>
                      <a:pt x="0" y="4264"/>
                      <a:pt x="0" y="9525"/>
                    </a:cubicBezTo>
                    <a:lnTo>
                      <a:pt x="0" y="238125"/>
                    </a:lnTo>
                    <a:cubicBezTo>
                      <a:pt x="0" y="243386"/>
                      <a:pt x="4265" y="247650"/>
                      <a:pt x="9525" y="247650"/>
                    </a:cubicBezTo>
                    <a:lnTo>
                      <a:pt x="314325" y="247650"/>
                    </a:lnTo>
                    <a:cubicBezTo>
                      <a:pt x="319586" y="247650"/>
                      <a:pt x="323850" y="243386"/>
                      <a:pt x="323850" y="238125"/>
                    </a:cubicBezTo>
                    <a:lnTo>
                      <a:pt x="323850" y="9525"/>
                    </a:lnTo>
                    <a:cubicBezTo>
                      <a:pt x="323850" y="4264"/>
                      <a:pt x="319586" y="0"/>
                      <a:pt x="3143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22"/>
              <p:cNvSpPr/>
              <p:nvPr/>
            </p:nvSpPr>
            <p:spPr>
              <a:xfrm>
                <a:off x="8129209" y="4200386"/>
                <a:ext cx="57150" cy="95250"/>
              </a:xfrm>
              <a:custGeom>
                <a:rect b="b" l="l" r="r" t="t"/>
                <a:pathLst>
                  <a:path extrusionOk="0" h="95250" w="57150">
                    <a:moveTo>
                      <a:pt x="28575" y="0"/>
                    </a:moveTo>
                    <a:lnTo>
                      <a:pt x="9525" y="0"/>
                    </a:lnTo>
                    <a:cubicBezTo>
                      <a:pt x="4264" y="0"/>
                      <a:pt x="0" y="4264"/>
                      <a:pt x="0" y="9525"/>
                    </a:cubicBezTo>
                    <a:lnTo>
                      <a:pt x="0" y="85725"/>
                    </a:lnTo>
                    <a:cubicBezTo>
                      <a:pt x="0" y="90986"/>
                      <a:pt x="4264" y="95250"/>
                      <a:pt x="9525" y="95250"/>
                    </a:cubicBezTo>
                    <a:cubicBezTo>
                      <a:pt x="14786" y="95250"/>
                      <a:pt x="19050" y="90986"/>
                      <a:pt x="19050" y="85725"/>
                    </a:cubicBezTo>
                    <a:lnTo>
                      <a:pt x="19050" y="57150"/>
                    </a:lnTo>
                    <a:lnTo>
                      <a:pt x="28575" y="57150"/>
                    </a:lnTo>
                    <a:cubicBezTo>
                      <a:pt x="44357" y="57150"/>
                      <a:pt x="57150" y="44357"/>
                      <a:pt x="57150" y="28575"/>
                    </a:cubicBezTo>
                    <a:cubicBezTo>
                      <a:pt x="57150" y="12793"/>
                      <a:pt x="44357" y="0"/>
                      <a:pt x="28575" y="0"/>
                    </a:cubicBezTo>
                    <a:close/>
                    <a:moveTo>
                      <a:pt x="28575" y="38100"/>
                    </a:moveTo>
                    <a:lnTo>
                      <a:pt x="19050" y="38100"/>
                    </a:lnTo>
                    <a:lnTo>
                      <a:pt x="19050" y="19050"/>
                    </a:lnTo>
                    <a:lnTo>
                      <a:pt x="28575" y="19050"/>
                    </a:lnTo>
                    <a:cubicBezTo>
                      <a:pt x="33836" y="19050"/>
                      <a:pt x="38100" y="23314"/>
                      <a:pt x="38100" y="28575"/>
                    </a:cubicBezTo>
                    <a:cubicBezTo>
                      <a:pt x="38100" y="33836"/>
                      <a:pt x="33836" y="38100"/>
                      <a:pt x="28575" y="3810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22"/>
              <p:cNvSpPr/>
              <p:nvPr/>
            </p:nvSpPr>
            <p:spPr>
              <a:xfrm>
                <a:off x="8053009" y="4200440"/>
                <a:ext cx="57150" cy="95195"/>
              </a:xfrm>
              <a:custGeom>
                <a:rect b="b" l="l" r="r" t="t"/>
                <a:pathLst>
                  <a:path extrusionOk="0" h="95195" w="57150">
                    <a:moveTo>
                      <a:pt x="37052" y="5184"/>
                    </a:moveTo>
                    <a:cubicBezTo>
                      <a:pt x="34654" y="502"/>
                      <a:pt x="28914" y="-1349"/>
                      <a:pt x="24232" y="1050"/>
                    </a:cubicBezTo>
                    <a:cubicBezTo>
                      <a:pt x="22454" y="1961"/>
                      <a:pt x="21008" y="3407"/>
                      <a:pt x="20098" y="5184"/>
                    </a:cubicBezTo>
                    <a:lnTo>
                      <a:pt x="1048" y="43284"/>
                    </a:lnTo>
                    <a:cubicBezTo>
                      <a:pt x="0" y="46046"/>
                      <a:pt x="0" y="44617"/>
                      <a:pt x="0" y="85670"/>
                    </a:cubicBezTo>
                    <a:cubicBezTo>
                      <a:pt x="0" y="90931"/>
                      <a:pt x="4264" y="95195"/>
                      <a:pt x="9525" y="95195"/>
                    </a:cubicBezTo>
                    <a:cubicBezTo>
                      <a:pt x="14786" y="95195"/>
                      <a:pt x="19050" y="90931"/>
                      <a:pt x="19050" y="85670"/>
                    </a:cubicBezTo>
                    <a:lnTo>
                      <a:pt x="19050" y="66620"/>
                    </a:lnTo>
                    <a:lnTo>
                      <a:pt x="38100" y="66620"/>
                    </a:lnTo>
                    <a:lnTo>
                      <a:pt x="38100" y="85670"/>
                    </a:lnTo>
                    <a:cubicBezTo>
                      <a:pt x="38100" y="90931"/>
                      <a:pt x="42364" y="95195"/>
                      <a:pt x="47625" y="95195"/>
                    </a:cubicBezTo>
                    <a:cubicBezTo>
                      <a:pt x="52886" y="95195"/>
                      <a:pt x="57150" y="90931"/>
                      <a:pt x="57150" y="85670"/>
                    </a:cubicBezTo>
                    <a:lnTo>
                      <a:pt x="57150" y="47570"/>
                    </a:lnTo>
                    <a:cubicBezTo>
                      <a:pt x="57150" y="44332"/>
                      <a:pt x="57626" y="46332"/>
                      <a:pt x="37052" y="5184"/>
                    </a:cubicBezTo>
                    <a:close/>
                    <a:moveTo>
                      <a:pt x="28575" y="30806"/>
                    </a:moveTo>
                    <a:lnTo>
                      <a:pt x="36957" y="47570"/>
                    </a:lnTo>
                    <a:lnTo>
                      <a:pt x="20193" y="4757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22"/>
              <p:cNvSpPr/>
              <p:nvPr/>
            </p:nvSpPr>
            <p:spPr>
              <a:xfrm>
                <a:off x="8205409" y="4200386"/>
                <a:ext cx="38100" cy="95250"/>
              </a:xfrm>
              <a:custGeom>
                <a:rect b="b" l="l" r="r" t="t"/>
                <a:pathLst>
                  <a:path extrusionOk="0" h="95250" w="38100">
                    <a:moveTo>
                      <a:pt x="28575" y="76200"/>
                    </a:moveTo>
                    <a:lnTo>
                      <a:pt x="28575" y="19050"/>
                    </a:lnTo>
                    <a:cubicBezTo>
                      <a:pt x="33836" y="19050"/>
                      <a:pt x="38100" y="14786"/>
                      <a:pt x="38100" y="9525"/>
                    </a:cubicBezTo>
                    <a:cubicBezTo>
                      <a:pt x="38100" y="4264"/>
                      <a:pt x="33836" y="0"/>
                      <a:pt x="28575" y="0"/>
                    </a:cubicBezTo>
                    <a:lnTo>
                      <a:pt x="9525" y="0"/>
                    </a:lnTo>
                    <a:cubicBezTo>
                      <a:pt x="4264" y="0"/>
                      <a:pt x="0" y="4264"/>
                      <a:pt x="0" y="9525"/>
                    </a:cubicBezTo>
                    <a:cubicBezTo>
                      <a:pt x="0" y="14786"/>
                      <a:pt x="4264" y="19050"/>
                      <a:pt x="9525" y="19050"/>
                    </a:cubicBezTo>
                    <a:lnTo>
                      <a:pt x="9525" y="76200"/>
                    </a:lnTo>
                    <a:cubicBezTo>
                      <a:pt x="4264" y="76200"/>
                      <a:pt x="0" y="80464"/>
                      <a:pt x="0" y="85725"/>
                    </a:cubicBezTo>
                    <a:cubicBezTo>
                      <a:pt x="0" y="90986"/>
                      <a:pt x="4264" y="95250"/>
                      <a:pt x="9525" y="95250"/>
                    </a:cubicBezTo>
                    <a:lnTo>
                      <a:pt x="28575" y="95250"/>
                    </a:lnTo>
                    <a:cubicBezTo>
                      <a:pt x="33836" y="95250"/>
                      <a:pt x="38100" y="90986"/>
                      <a:pt x="38100" y="85725"/>
                    </a:cubicBezTo>
                    <a:cubicBezTo>
                      <a:pt x="38100" y="80464"/>
                      <a:pt x="33836" y="76200"/>
                      <a:pt x="28575" y="7620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22"/>
              <p:cNvSpPr/>
              <p:nvPr/>
            </p:nvSpPr>
            <p:spPr>
              <a:xfrm>
                <a:off x="8043484" y="3971786"/>
                <a:ext cx="209550" cy="209550"/>
              </a:xfrm>
              <a:custGeom>
                <a:rect b="b" l="l" r="r" t="t"/>
                <a:pathLst>
                  <a:path extrusionOk="0" h="209550" w="209550">
                    <a:moveTo>
                      <a:pt x="209550" y="119063"/>
                    </a:moveTo>
                    <a:lnTo>
                      <a:pt x="209550" y="90488"/>
                    </a:lnTo>
                    <a:lnTo>
                      <a:pt x="187262" y="81534"/>
                    </a:lnTo>
                    <a:cubicBezTo>
                      <a:pt x="185430" y="74909"/>
                      <a:pt x="182841" y="68517"/>
                      <a:pt x="179546" y="62484"/>
                    </a:cubicBezTo>
                    <a:lnTo>
                      <a:pt x="189071" y="40386"/>
                    </a:lnTo>
                    <a:lnTo>
                      <a:pt x="168783" y="20574"/>
                    </a:lnTo>
                    <a:lnTo>
                      <a:pt x="146685" y="30099"/>
                    </a:lnTo>
                    <a:cubicBezTo>
                      <a:pt x="140652" y="26804"/>
                      <a:pt x="134260" y="24216"/>
                      <a:pt x="127635" y="22384"/>
                    </a:cubicBezTo>
                    <a:lnTo>
                      <a:pt x="119063" y="0"/>
                    </a:lnTo>
                    <a:lnTo>
                      <a:pt x="90488" y="0"/>
                    </a:lnTo>
                    <a:lnTo>
                      <a:pt x="81534" y="22289"/>
                    </a:lnTo>
                    <a:cubicBezTo>
                      <a:pt x="74909" y="24120"/>
                      <a:pt x="68517" y="26709"/>
                      <a:pt x="62484" y="30004"/>
                    </a:cubicBezTo>
                    <a:lnTo>
                      <a:pt x="40386" y="20479"/>
                    </a:lnTo>
                    <a:lnTo>
                      <a:pt x="20574" y="40767"/>
                    </a:lnTo>
                    <a:lnTo>
                      <a:pt x="30099" y="62865"/>
                    </a:lnTo>
                    <a:cubicBezTo>
                      <a:pt x="26804" y="68898"/>
                      <a:pt x="24215" y="75290"/>
                      <a:pt x="22384" y="81915"/>
                    </a:cubicBezTo>
                    <a:lnTo>
                      <a:pt x="0" y="90488"/>
                    </a:lnTo>
                    <a:lnTo>
                      <a:pt x="0" y="119063"/>
                    </a:lnTo>
                    <a:lnTo>
                      <a:pt x="22289" y="128016"/>
                    </a:lnTo>
                    <a:cubicBezTo>
                      <a:pt x="24120" y="134641"/>
                      <a:pt x="26709" y="141033"/>
                      <a:pt x="30004" y="147066"/>
                    </a:cubicBezTo>
                    <a:lnTo>
                      <a:pt x="20479" y="169164"/>
                    </a:lnTo>
                    <a:lnTo>
                      <a:pt x="40672" y="189357"/>
                    </a:lnTo>
                    <a:lnTo>
                      <a:pt x="62770" y="179832"/>
                    </a:lnTo>
                    <a:cubicBezTo>
                      <a:pt x="68803" y="183127"/>
                      <a:pt x="75195" y="185716"/>
                      <a:pt x="81820" y="187547"/>
                    </a:cubicBezTo>
                    <a:lnTo>
                      <a:pt x="90488" y="209550"/>
                    </a:lnTo>
                    <a:lnTo>
                      <a:pt x="119063" y="209550"/>
                    </a:lnTo>
                    <a:lnTo>
                      <a:pt x="128016" y="187262"/>
                    </a:lnTo>
                    <a:cubicBezTo>
                      <a:pt x="134641" y="185430"/>
                      <a:pt x="141033" y="182841"/>
                      <a:pt x="147066" y="179546"/>
                    </a:cubicBezTo>
                    <a:lnTo>
                      <a:pt x="169164" y="189071"/>
                    </a:lnTo>
                    <a:lnTo>
                      <a:pt x="189357" y="168878"/>
                    </a:lnTo>
                    <a:lnTo>
                      <a:pt x="179832" y="146780"/>
                    </a:lnTo>
                    <a:cubicBezTo>
                      <a:pt x="183127" y="140747"/>
                      <a:pt x="185716" y="134355"/>
                      <a:pt x="187547" y="127730"/>
                    </a:cubicBezTo>
                    <a:close/>
                    <a:moveTo>
                      <a:pt x="73438" y="117062"/>
                    </a:moveTo>
                    <a:cubicBezTo>
                      <a:pt x="77173" y="120767"/>
                      <a:pt x="77197" y="126798"/>
                      <a:pt x="73493" y="130533"/>
                    </a:cubicBezTo>
                    <a:cubicBezTo>
                      <a:pt x="71691" y="132350"/>
                      <a:pt x="69234" y="133365"/>
                      <a:pt x="66675" y="133350"/>
                    </a:cubicBezTo>
                    <a:cubicBezTo>
                      <a:pt x="61436" y="133350"/>
                      <a:pt x="61151" y="131826"/>
                      <a:pt x="40862" y="111538"/>
                    </a:cubicBezTo>
                    <a:cubicBezTo>
                      <a:pt x="37127" y="107833"/>
                      <a:pt x="37103" y="101802"/>
                      <a:pt x="40807" y="98068"/>
                    </a:cubicBezTo>
                    <a:cubicBezTo>
                      <a:pt x="40825" y="98049"/>
                      <a:pt x="40844" y="98030"/>
                      <a:pt x="40862" y="98012"/>
                    </a:cubicBezTo>
                    <a:lnTo>
                      <a:pt x="59912" y="78962"/>
                    </a:lnTo>
                    <a:cubicBezTo>
                      <a:pt x="63647" y="75227"/>
                      <a:pt x="69703" y="75227"/>
                      <a:pt x="73438" y="78962"/>
                    </a:cubicBezTo>
                    <a:cubicBezTo>
                      <a:pt x="77173" y="82697"/>
                      <a:pt x="77173" y="88753"/>
                      <a:pt x="73438" y="92488"/>
                    </a:cubicBezTo>
                    <a:lnTo>
                      <a:pt x="61055" y="104775"/>
                    </a:lnTo>
                    <a:close/>
                    <a:moveTo>
                      <a:pt x="123349" y="78962"/>
                    </a:moveTo>
                    <a:lnTo>
                      <a:pt x="104299" y="136112"/>
                    </a:lnTo>
                    <a:cubicBezTo>
                      <a:pt x="102616" y="141110"/>
                      <a:pt x="97200" y="143796"/>
                      <a:pt x="92202" y="142113"/>
                    </a:cubicBezTo>
                    <a:cubicBezTo>
                      <a:pt x="87204" y="140430"/>
                      <a:pt x="84518" y="135014"/>
                      <a:pt x="86201" y="130016"/>
                    </a:cubicBezTo>
                    <a:lnTo>
                      <a:pt x="105251" y="72866"/>
                    </a:lnTo>
                    <a:cubicBezTo>
                      <a:pt x="107013" y="67737"/>
                      <a:pt x="112600" y="65008"/>
                      <a:pt x="117729" y="66770"/>
                    </a:cubicBezTo>
                    <a:cubicBezTo>
                      <a:pt x="122858" y="68533"/>
                      <a:pt x="125587" y="74119"/>
                      <a:pt x="123825" y="79248"/>
                    </a:cubicBezTo>
                    <a:close/>
                    <a:moveTo>
                      <a:pt x="168688" y="111252"/>
                    </a:moveTo>
                    <a:cubicBezTo>
                      <a:pt x="148495" y="131731"/>
                      <a:pt x="148114" y="133350"/>
                      <a:pt x="142875" y="133350"/>
                    </a:cubicBezTo>
                    <a:cubicBezTo>
                      <a:pt x="137614" y="133380"/>
                      <a:pt x="133325" y="129141"/>
                      <a:pt x="133295" y="123880"/>
                    </a:cubicBezTo>
                    <a:cubicBezTo>
                      <a:pt x="133280" y="121322"/>
                      <a:pt x="134295" y="118864"/>
                      <a:pt x="136112" y="117062"/>
                    </a:cubicBezTo>
                    <a:lnTo>
                      <a:pt x="148495" y="104775"/>
                    </a:lnTo>
                    <a:lnTo>
                      <a:pt x="136112" y="92488"/>
                    </a:lnTo>
                    <a:cubicBezTo>
                      <a:pt x="132378" y="88753"/>
                      <a:pt x="132378" y="82697"/>
                      <a:pt x="136112" y="78962"/>
                    </a:cubicBezTo>
                    <a:cubicBezTo>
                      <a:pt x="139847" y="75227"/>
                      <a:pt x="145903" y="75227"/>
                      <a:pt x="149638" y="78962"/>
                    </a:cubicBezTo>
                    <a:lnTo>
                      <a:pt x="168688" y="98012"/>
                    </a:lnTo>
                    <a:cubicBezTo>
                      <a:pt x="172423" y="101717"/>
                      <a:pt x="172447" y="107748"/>
                      <a:pt x="168743" y="111483"/>
                    </a:cubicBezTo>
                    <a:cubicBezTo>
                      <a:pt x="168725" y="111501"/>
                      <a:pt x="168706" y="111520"/>
                      <a:pt x="168688" y="11153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93" name="Google Shape;1293;p22"/>
            <p:cNvSpPr txBox="1"/>
            <p:nvPr/>
          </p:nvSpPr>
          <p:spPr>
            <a:xfrm>
              <a:off x="7480936" y="4297952"/>
              <a:ext cx="1303562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Application Program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Interface</a:t>
              </a:r>
              <a:endParaRPr/>
            </a:p>
          </p:txBody>
        </p:sp>
        <p:grpSp>
          <p:nvGrpSpPr>
            <p:cNvPr id="1294" name="Google Shape;1294;p22"/>
            <p:cNvGrpSpPr/>
            <p:nvPr/>
          </p:nvGrpSpPr>
          <p:grpSpPr>
            <a:xfrm>
              <a:off x="9194004" y="2530580"/>
              <a:ext cx="417040" cy="332870"/>
              <a:chOff x="2670962" y="6480039"/>
              <a:chExt cx="417040" cy="332870"/>
            </a:xfrm>
          </p:grpSpPr>
          <p:sp>
            <p:nvSpPr>
              <p:cNvPr id="1295" name="Google Shape;1295;p22"/>
              <p:cNvSpPr/>
              <p:nvPr/>
            </p:nvSpPr>
            <p:spPr>
              <a:xfrm>
                <a:off x="2694072" y="6587003"/>
                <a:ext cx="167331" cy="33673"/>
              </a:xfrm>
              <a:custGeom>
                <a:rect b="b" l="l" r="r" t="t"/>
                <a:pathLst>
                  <a:path extrusionOk="0" h="33673" w="167331">
                    <a:moveTo>
                      <a:pt x="162616" y="33674"/>
                    </a:moveTo>
                    <a:cubicBezTo>
                      <a:pt x="159975" y="33674"/>
                      <a:pt x="157900" y="31599"/>
                      <a:pt x="157900" y="28958"/>
                    </a:cubicBezTo>
                    <a:lnTo>
                      <a:pt x="157900" y="4716"/>
                    </a:lnTo>
                    <a:cubicBezTo>
                      <a:pt x="157900" y="2075"/>
                      <a:pt x="159975" y="0"/>
                      <a:pt x="162616" y="0"/>
                    </a:cubicBezTo>
                    <a:cubicBezTo>
                      <a:pt x="165257" y="0"/>
                      <a:pt x="167332" y="2075"/>
                      <a:pt x="167332" y="4716"/>
                    </a:cubicBezTo>
                    <a:lnTo>
                      <a:pt x="167332" y="28958"/>
                    </a:lnTo>
                    <a:cubicBezTo>
                      <a:pt x="167332" y="31599"/>
                      <a:pt x="165257" y="33674"/>
                      <a:pt x="162616" y="33674"/>
                    </a:cubicBezTo>
                    <a:close/>
                    <a:moveTo>
                      <a:pt x="4716" y="33674"/>
                    </a:moveTo>
                    <a:cubicBezTo>
                      <a:pt x="2075" y="33674"/>
                      <a:pt x="0" y="31599"/>
                      <a:pt x="0" y="28958"/>
                    </a:cubicBezTo>
                    <a:lnTo>
                      <a:pt x="0" y="4716"/>
                    </a:lnTo>
                    <a:cubicBezTo>
                      <a:pt x="0" y="2075"/>
                      <a:pt x="2075" y="0"/>
                      <a:pt x="4716" y="0"/>
                    </a:cubicBezTo>
                    <a:cubicBezTo>
                      <a:pt x="7357" y="0"/>
                      <a:pt x="9432" y="2075"/>
                      <a:pt x="9432" y="4716"/>
                    </a:cubicBezTo>
                    <a:lnTo>
                      <a:pt x="9432" y="28958"/>
                    </a:lnTo>
                    <a:cubicBezTo>
                      <a:pt x="9432" y="31599"/>
                      <a:pt x="7357" y="33674"/>
                      <a:pt x="4716" y="3367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22"/>
              <p:cNvSpPr/>
              <p:nvPr/>
            </p:nvSpPr>
            <p:spPr>
              <a:xfrm>
                <a:off x="2670962" y="6525975"/>
                <a:ext cx="213456" cy="70460"/>
              </a:xfrm>
              <a:custGeom>
                <a:rect b="b" l="l" r="r" t="t"/>
                <a:pathLst>
                  <a:path extrusionOk="0" h="70460" w="213456">
                    <a:moveTo>
                      <a:pt x="198648" y="70461"/>
                    </a:moveTo>
                    <a:lnTo>
                      <a:pt x="14903" y="70461"/>
                    </a:lnTo>
                    <a:cubicBezTo>
                      <a:pt x="6697" y="70461"/>
                      <a:pt x="0" y="63763"/>
                      <a:pt x="0" y="55557"/>
                    </a:cubicBezTo>
                    <a:lnTo>
                      <a:pt x="0" y="14903"/>
                    </a:lnTo>
                    <a:cubicBezTo>
                      <a:pt x="0" y="6697"/>
                      <a:pt x="6697" y="0"/>
                      <a:pt x="14903" y="0"/>
                    </a:cubicBezTo>
                    <a:lnTo>
                      <a:pt x="198553" y="0"/>
                    </a:lnTo>
                    <a:cubicBezTo>
                      <a:pt x="206760" y="0"/>
                      <a:pt x="213457" y="6697"/>
                      <a:pt x="213457" y="14903"/>
                    </a:cubicBezTo>
                    <a:lnTo>
                      <a:pt x="213457" y="55652"/>
                    </a:lnTo>
                    <a:cubicBezTo>
                      <a:pt x="213457" y="63858"/>
                      <a:pt x="206854" y="70461"/>
                      <a:pt x="198648" y="70461"/>
                    </a:cubicBezTo>
                    <a:close/>
                    <a:moveTo>
                      <a:pt x="14903" y="9527"/>
                    </a:moveTo>
                    <a:cubicBezTo>
                      <a:pt x="11885" y="9527"/>
                      <a:pt x="9433" y="11979"/>
                      <a:pt x="9433" y="14997"/>
                    </a:cubicBezTo>
                    <a:lnTo>
                      <a:pt x="9433" y="55652"/>
                    </a:lnTo>
                    <a:cubicBezTo>
                      <a:pt x="9433" y="58670"/>
                      <a:pt x="11885" y="61122"/>
                      <a:pt x="14903" y="61122"/>
                    </a:cubicBezTo>
                    <a:lnTo>
                      <a:pt x="198553" y="61122"/>
                    </a:lnTo>
                    <a:cubicBezTo>
                      <a:pt x="201572" y="61122"/>
                      <a:pt x="204024" y="58669"/>
                      <a:pt x="204024" y="55652"/>
                    </a:cubicBezTo>
                    <a:lnTo>
                      <a:pt x="204024" y="14997"/>
                    </a:lnTo>
                    <a:cubicBezTo>
                      <a:pt x="204024" y="11979"/>
                      <a:pt x="201572" y="9527"/>
                      <a:pt x="198553" y="95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22"/>
              <p:cNvSpPr/>
              <p:nvPr/>
            </p:nvSpPr>
            <p:spPr>
              <a:xfrm>
                <a:off x="2694732" y="6548896"/>
                <a:ext cx="24713" cy="24713"/>
              </a:xfrm>
              <a:custGeom>
                <a:rect b="b" l="l" r="r" t="t"/>
                <a:pathLst>
                  <a:path extrusionOk="0" h="24713" w="24713">
                    <a:moveTo>
                      <a:pt x="12357" y="24713"/>
                    </a:moveTo>
                    <a:cubicBezTo>
                      <a:pt x="5565" y="24713"/>
                      <a:pt x="0" y="19148"/>
                      <a:pt x="0" y="12357"/>
                    </a:cubicBezTo>
                    <a:cubicBezTo>
                      <a:pt x="0" y="5565"/>
                      <a:pt x="5565" y="0"/>
                      <a:pt x="12357" y="0"/>
                    </a:cubicBezTo>
                    <a:cubicBezTo>
                      <a:pt x="19148" y="0"/>
                      <a:pt x="24713" y="5565"/>
                      <a:pt x="24713" y="12357"/>
                    </a:cubicBezTo>
                    <a:cubicBezTo>
                      <a:pt x="24713" y="19148"/>
                      <a:pt x="19148" y="24713"/>
                      <a:pt x="12357" y="24713"/>
                    </a:cubicBezTo>
                    <a:close/>
                    <a:moveTo>
                      <a:pt x="12357" y="9432"/>
                    </a:moveTo>
                    <a:cubicBezTo>
                      <a:pt x="10753" y="9432"/>
                      <a:pt x="9432" y="10753"/>
                      <a:pt x="9432" y="12357"/>
                    </a:cubicBezTo>
                    <a:cubicBezTo>
                      <a:pt x="9432" y="13960"/>
                      <a:pt x="10753" y="15281"/>
                      <a:pt x="12357" y="15281"/>
                    </a:cubicBezTo>
                    <a:cubicBezTo>
                      <a:pt x="13960" y="15281"/>
                      <a:pt x="15281" y="13960"/>
                      <a:pt x="15281" y="12357"/>
                    </a:cubicBezTo>
                    <a:cubicBezTo>
                      <a:pt x="15281" y="10753"/>
                      <a:pt x="13960" y="9432"/>
                      <a:pt x="12357" y="94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22"/>
              <p:cNvSpPr/>
              <p:nvPr/>
            </p:nvSpPr>
            <p:spPr>
              <a:xfrm>
                <a:off x="2836030" y="6548896"/>
                <a:ext cx="24713" cy="24713"/>
              </a:xfrm>
              <a:custGeom>
                <a:rect b="b" l="l" r="r" t="t"/>
                <a:pathLst>
                  <a:path extrusionOk="0" h="24713" w="24713">
                    <a:moveTo>
                      <a:pt x="12357" y="24713"/>
                    </a:moveTo>
                    <a:cubicBezTo>
                      <a:pt x="5565" y="24713"/>
                      <a:pt x="0" y="19148"/>
                      <a:pt x="0" y="12357"/>
                    </a:cubicBezTo>
                    <a:cubicBezTo>
                      <a:pt x="0" y="5565"/>
                      <a:pt x="5565" y="0"/>
                      <a:pt x="12357" y="0"/>
                    </a:cubicBezTo>
                    <a:cubicBezTo>
                      <a:pt x="19148" y="0"/>
                      <a:pt x="24713" y="5565"/>
                      <a:pt x="24713" y="12357"/>
                    </a:cubicBezTo>
                    <a:cubicBezTo>
                      <a:pt x="24713" y="19148"/>
                      <a:pt x="19148" y="24713"/>
                      <a:pt x="12357" y="24713"/>
                    </a:cubicBezTo>
                    <a:close/>
                    <a:moveTo>
                      <a:pt x="12357" y="9432"/>
                    </a:moveTo>
                    <a:cubicBezTo>
                      <a:pt x="10753" y="9432"/>
                      <a:pt x="9432" y="10753"/>
                      <a:pt x="9432" y="12357"/>
                    </a:cubicBezTo>
                    <a:cubicBezTo>
                      <a:pt x="9432" y="13960"/>
                      <a:pt x="10753" y="15281"/>
                      <a:pt x="12357" y="15281"/>
                    </a:cubicBezTo>
                    <a:cubicBezTo>
                      <a:pt x="13960" y="15281"/>
                      <a:pt x="15281" y="13960"/>
                      <a:pt x="15281" y="12357"/>
                    </a:cubicBezTo>
                    <a:cubicBezTo>
                      <a:pt x="15281" y="10753"/>
                      <a:pt x="13960" y="9432"/>
                      <a:pt x="12357" y="94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22"/>
              <p:cNvSpPr/>
              <p:nvPr/>
            </p:nvSpPr>
            <p:spPr>
              <a:xfrm>
                <a:off x="2727085" y="6542859"/>
                <a:ext cx="101304" cy="9432"/>
              </a:xfrm>
              <a:custGeom>
                <a:rect b="b" l="l" r="r" t="t"/>
                <a:pathLst>
                  <a:path extrusionOk="0" h="9432" w="101304">
                    <a:moveTo>
                      <a:pt x="96588" y="9432"/>
                    </a:moveTo>
                    <a:lnTo>
                      <a:pt x="4716" y="9432"/>
                    </a:lnTo>
                    <a:cubicBezTo>
                      <a:pt x="2075" y="9432"/>
                      <a:pt x="0" y="7357"/>
                      <a:pt x="0" y="4716"/>
                    </a:cubicBezTo>
                    <a:cubicBezTo>
                      <a:pt x="0" y="2075"/>
                      <a:pt x="2075" y="0"/>
                      <a:pt x="4716" y="0"/>
                    </a:cubicBezTo>
                    <a:lnTo>
                      <a:pt x="96588" y="0"/>
                    </a:lnTo>
                    <a:cubicBezTo>
                      <a:pt x="99230" y="0"/>
                      <a:pt x="101305" y="2075"/>
                      <a:pt x="101305" y="4716"/>
                    </a:cubicBezTo>
                    <a:cubicBezTo>
                      <a:pt x="101305" y="7358"/>
                      <a:pt x="99230" y="9432"/>
                      <a:pt x="96588" y="94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22"/>
              <p:cNvSpPr/>
              <p:nvPr/>
            </p:nvSpPr>
            <p:spPr>
              <a:xfrm>
                <a:off x="2727085" y="6570213"/>
                <a:ext cx="101304" cy="9432"/>
              </a:xfrm>
              <a:custGeom>
                <a:rect b="b" l="l" r="r" t="t"/>
                <a:pathLst>
                  <a:path extrusionOk="0" h="9432" w="101304">
                    <a:moveTo>
                      <a:pt x="96588" y="9432"/>
                    </a:moveTo>
                    <a:lnTo>
                      <a:pt x="4716" y="9432"/>
                    </a:lnTo>
                    <a:cubicBezTo>
                      <a:pt x="2075" y="9432"/>
                      <a:pt x="0" y="7357"/>
                      <a:pt x="0" y="4716"/>
                    </a:cubicBezTo>
                    <a:cubicBezTo>
                      <a:pt x="0" y="2075"/>
                      <a:pt x="2075" y="0"/>
                      <a:pt x="4716" y="0"/>
                    </a:cubicBezTo>
                    <a:lnTo>
                      <a:pt x="96588" y="0"/>
                    </a:lnTo>
                    <a:cubicBezTo>
                      <a:pt x="99230" y="0"/>
                      <a:pt x="101305" y="2075"/>
                      <a:pt x="101305" y="4716"/>
                    </a:cubicBezTo>
                    <a:cubicBezTo>
                      <a:pt x="101305" y="7357"/>
                      <a:pt x="99230" y="9432"/>
                      <a:pt x="96588" y="94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22"/>
              <p:cNvSpPr/>
              <p:nvPr/>
            </p:nvSpPr>
            <p:spPr>
              <a:xfrm>
                <a:off x="2670962" y="6696419"/>
                <a:ext cx="213456" cy="70460"/>
              </a:xfrm>
              <a:custGeom>
                <a:rect b="b" l="l" r="r" t="t"/>
                <a:pathLst>
                  <a:path extrusionOk="0" h="70460" w="213456">
                    <a:moveTo>
                      <a:pt x="198648" y="70461"/>
                    </a:moveTo>
                    <a:lnTo>
                      <a:pt x="14903" y="70461"/>
                    </a:lnTo>
                    <a:cubicBezTo>
                      <a:pt x="6697" y="70461"/>
                      <a:pt x="0" y="63763"/>
                      <a:pt x="0" y="55557"/>
                    </a:cubicBezTo>
                    <a:lnTo>
                      <a:pt x="0" y="14903"/>
                    </a:lnTo>
                    <a:cubicBezTo>
                      <a:pt x="0" y="6697"/>
                      <a:pt x="6697" y="0"/>
                      <a:pt x="14903" y="0"/>
                    </a:cubicBezTo>
                    <a:lnTo>
                      <a:pt x="198553" y="0"/>
                    </a:lnTo>
                    <a:cubicBezTo>
                      <a:pt x="206760" y="0"/>
                      <a:pt x="213457" y="6697"/>
                      <a:pt x="213457" y="14903"/>
                    </a:cubicBezTo>
                    <a:lnTo>
                      <a:pt x="213457" y="55557"/>
                    </a:lnTo>
                    <a:cubicBezTo>
                      <a:pt x="213457" y="63763"/>
                      <a:pt x="206854" y="70461"/>
                      <a:pt x="198648" y="70461"/>
                    </a:cubicBezTo>
                    <a:close/>
                    <a:moveTo>
                      <a:pt x="14903" y="9527"/>
                    </a:moveTo>
                    <a:cubicBezTo>
                      <a:pt x="11885" y="9527"/>
                      <a:pt x="9433" y="11979"/>
                      <a:pt x="9433" y="14998"/>
                    </a:cubicBezTo>
                    <a:lnTo>
                      <a:pt x="9433" y="55652"/>
                    </a:lnTo>
                    <a:cubicBezTo>
                      <a:pt x="9433" y="58670"/>
                      <a:pt x="11885" y="61122"/>
                      <a:pt x="14903" y="61122"/>
                    </a:cubicBezTo>
                    <a:lnTo>
                      <a:pt x="198553" y="61122"/>
                    </a:lnTo>
                    <a:cubicBezTo>
                      <a:pt x="201572" y="61122"/>
                      <a:pt x="204024" y="58670"/>
                      <a:pt x="204024" y="55652"/>
                    </a:cubicBezTo>
                    <a:lnTo>
                      <a:pt x="204024" y="14998"/>
                    </a:lnTo>
                    <a:cubicBezTo>
                      <a:pt x="204024" y="11979"/>
                      <a:pt x="201572" y="9527"/>
                      <a:pt x="198553" y="95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22"/>
              <p:cNvSpPr/>
              <p:nvPr/>
            </p:nvSpPr>
            <p:spPr>
              <a:xfrm>
                <a:off x="2670962" y="6611244"/>
                <a:ext cx="213456" cy="70460"/>
              </a:xfrm>
              <a:custGeom>
                <a:rect b="b" l="l" r="r" t="t"/>
                <a:pathLst>
                  <a:path extrusionOk="0" h="70460" w="213456">
                    <a:moveTo>
                      <a:pt x="198648" y="70461"/>
                    </a:moveTo>
                    <a:lnTo>
                      <a:pt x="14903" y="70461"/>
                    </a:lnTo>
                    <a:cubicBezTo>
                      <a:pt x="6697" y="70461"/>
                      <a:pt x="0" y="63763"/>
                      <a:pt x="0" y="55557"/>
                    </a:cubicBezTo>
                    <a:lnTo>
                      <a:pt x="0" y="14903"/>
                    </a:lnTo>
                    <a:cubicBezTo>
                      <a:pt x="0" y="6697"/>
                      <a:pt x="6697" y="0"/>
                      <a:pt x="14903" y="0"/>
                    </a:cubicBezTo>
                    <a:lnTo>
                      <a:pt x="198553" y="0"/>
                    </a:lnTo>
                    <a:cubicBezTo>
                      <a:pt x="206760" y="0"/>
                      <a:pt x="213457" y="6697"/>
                      <a:pt x="213457" y="14903"/>
                    </a:cubicBezTo>
                    <a:lnTo>
                      <a:pt x="213457" y="55557"/>
                    </a:lnTo>
                    <a:cubicBezTo>
                      <a:pt x="213457" y="63763"/>
                      <a:pt x="206854" y="70461"/>
                      <a:pt x="198648" y="70461"/>
                    </a:cubicBezTo>
                    <a:close/>
                    <a:moveTo>
                      <a:pt x="14903" y="9432"/>
                    </a:moveTo>
                    <a:cubicBezTo>
                      <a:pt x="11885" y="9432"/>
                      <a:pt x="9433" y="11885"/>
                      <a:pt x="9433" y="14903"/>
                    </a:cubicBezTo>
                    <a:lnTo>
                      <a:pt x="9433" y="55557"/>
                    </a:lnTo>
                    <a:cubicBezTo>
                      <a:pt x="9433" y="58576"/>
                      <a:pt x="11885" y="61028"/>
                      <a:pt x="14903" y="61028"/>
                    </a:cubicBezTo>
                    <a:lnTo>
                      <a:pt x="198553" y="61028"/>
                    </a:lnTo>
                    <a:cubicBezTo>
                      <a:pt x="201572" y="61028"/>
                      <a:pt x="204024" y="58574"/>
                      <a:pt x="204024" y="55557"/>
                    </a:cubicBezTo>
                    <a:lnTo>
                      <a:pt x="204024" y="14903"/>
                    </a:lnTo>
                    <a:cubicBezTo>
                      <a:pt x="204024" y="11885"/>
                      <a:pt x="201572" y="9432"/>
                      <a:pt x="198553" y="94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22"/>
              <p:cNvSpPr/>
              <p:nvPr/>
            </p:nvSpPr>
            <p:spPr>
              <a:xfrm>
                <a:off x="2944881" y="6520598"/>
                <a:ext cx="95079" cy="251658"/>
              </a:xfrm>
              <a:custGeom>
                <a:rect b="b" l="l" r="r" t="t"/>
                <a:pathLst>
                  <a:path extrusionOk="0" h="251658" w="95079">
                    <a:moveTo>
                      <a:pt x="47540" y="251658"/>
                    </a:moveTo>
                    <a:cubicBezTo>
                      <a:pt x="33957" y="251658"/>
                      <a:pt x="21695" y="237887"/>
                      <a:pt x="12828" y="212985"/>
                    </a:cubicBezTo>
                    <a:cubicBezTo>
                      <a:pt x="4528" y="189593"/>
                      <a:pt x="0" y="158654"/>
                      <a:pt x="0" y="125829"/>
                    </a:cubicBezTo>
                    <a:cubicBezTo>
                      <a:pt x="0" y="93004"/>
                      <a:pt x="4528" y="62066"/>
                      <a:pt x="12828" y="38673"/>
                    </a:cubicBezTo>
                    <a:cubicBezTo>
                      <a:pt x="21600" y="13771"/>
                      <a:pt x="33957" y="0"/>
                      <a:pt x="47540" y="0"/>
                    </a:cubicBezTo>
                    <a:cubicBezTo>
                      <a:pt x="61122" y="0"/>
                      <a:pt x="73385" y="13771"/>
                      <a:pt x="82251" y="38673"/>
                    </a:cubicBezTo>
                    <a:cubicBezTo>
                      <a:pt x="90552" y="62066"/>
                      <a:pt x="95079" y="93004"/>
                      <a:pt x="95079" y="125829"/>
                    </a:cubicBezTo>
                    <a:cubicBezTo>
                      <a:pt x="95079" y="158654"/>
                      <a:pt x="90552" y="189593"/>
                      <a:pt x="82251" y="212985"/>
                    </a:cubicBezTo>
                    <a:cubicBezTo>
                      <a:pt x="73385" y="237981"/>
                      <a:pt x="61028" y="251658"/>
                      <a:pt x="47540" y="251658"/>
                    </a:cubicBezTo>
                    <a:close/>
                    <a:moveTo>
                      <a:pt x="47540" y="9432"/>
                    </a:moveTo>
                    <a:cubicBezTo>
                      <a:pt x="29524" y="9432"/>
                      <a:pt x="9527" y="57255"/>
                      <a:pt x="9527" y="125829"/>
                    </a:cubicBezTo>
                    <a:cubicBezTo>
                      <a:pt x="9527" y="194403"/>
                      <a:pt x="29618" y="242226"/>
                      <a:pt x="47540" y="242226"/>
                    </a:cubicBezTo>
                    <a:cubicBezTo>
                      <a:pt x="65461" y="242226"/>
                      <a:pt x="85552" y="194403"/>
                      <a:pt x="85552" y="125829"/>
                    </a:cubicBezTo>
                    <a:cubicBezTo>
                      <a:pt x="85552" y="57255"/>
                      <a:pt x="65461" y="9432"/>
                      <a:pt x="47540" y="94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22"/>
              <p:cNvSpPr/>
              <p:nvPr/>
            </p:nvSpPr>
            <p:spPr>
              <a:xfrm>
                <a:off x="2896838" y="6550899"/>
                <a:ext cx="191164" cy="191079"/>
              </a:xfrm>
              <a:custGeom>
                <a:rect b="b" l="l" r="r" t="t"/>
                <a:pathLst>
                  <a:path extrusionOk="0" h="191079" w="191164">
                    <a:moveTo>
                      <a:pt x="24839" y="191080"/>
                    </a:moveTo>
                    <a:cubicBezTo>
                      <a:pt x="17104" y="191080"/>
                      <a:pt x="10973" y="188910"/>
                      <a:pt x="6540" y="184571"/>
                    </a:cubicBezTo>
                    <a:cubicBezTo>
                      <a:pt x="-3081" y="174950"/>
                      <a:pt x="-2044" y="156557"/>
                      <a:pt x="9369" y="132693"/>
                    </a:cubicBezTo>
                    <a:cubicBezTo>
                      <a:pt x="20028" y="110338"/>
                      <a:pt x="38704" y="85247"/>
                      <a:pt x="62003" y="61949"/>
                    </a:cubicBezTo>
                    <a:cubicBezTo>
                      <a:pt x="85301" y="38651"/>
                      <a:pt x="110391" y="20069"/>
                      <a:pt x="132746" y="9316"/>
                    </a:cubicBezTo>
                    <a:cubicBezTo>
                      <a:pt x="156610" y="-2097"/>
                      <a:pt x="175004" y="-3041"/>
                      <a:pt x="184625" y="6580"/>
                    </a:cubicBezTo>
                    <a:cubicBezTo>
                      <a:pt x="194246" y="16202"/>
                      <a:pt x="193208" y="34595"/>
                      <a:pt x="181795" y="58365"/>
                    </a:cubicBezTo>
                    <a:cubicBezTo>
                      <a:pt x="171136" y="80720"/>
                      <a:pt x="152460" y="105810"/>
                      <a:pt x="129162" y="129108"/>
                    </a:cubicBezTo>
                    <a:cubicBezTo>
                      <a:pt x="105958" y="152312"/>
                      <a:pt x="80773" y="171083"/>
                      <a:pt x="58418" y="181741"/>
                    </a:cubicBezTo>
                    <a:cubicBezTo>
                      <a:pt x="45401" y="187967"/>
                      <a:pt x="34082" y="191080"/>
                      <a:pt x="24839" y="191080"/>
                    </a:cubicBezTo>
                    <a:close/>
                    <a:moveTo>
                      <a:pt x="166326" y="9505"/>
                    </a:moveTo>
                    <a:cubicBezTo>
                      <a:pt x="146046" y="9505"/>
                      <a:pt x="107467" y="29784"/>
                      <a:pt x="68605" y="68646"/>
                    </a:cubicBezTo>
                    <a:cubicBezTo>
                      <a:pt x="20122" y="117129"/>
                      <a:pt x="503" y="165140"/>
                      <a:pt x="13237" y="177874"/>
                    </a:cubicBezTo>
                    <a:cubicBezTo>
                      <a:pt x="25971" y="190608"/>
                      <a:pt x="73982" y="170988"/>
                      <a:pt x="122465" y="122505"/>
                    </a:cubicBezTo>
                    <a:cubicBezTo>
                      <a:pt x="170948" y="74023"/>
                      <a:pt x="190567" y="26011"/>
                      <a:pt x="177833" y="13278"/>
                    </a:cubicBezTo>
                    <a:cubicBezTo>
                      <a:pt x="175286" y="10731"/>
                      <a:pt x="171419" y="9505"/>
                      <a:pt x="166326" y="950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22"/>
              <p:cNvSpPr/>
              <p:nvPr/>
            </p:nvSpPr>
            <p:spPr>
              <a:xfrm>
                <a:off x="2896782" y="6550931"/>
                <a:ext cx="191087" cy="191047"/>
              </a:xfrm>
              <a:custGeom>
                <a:rect b="b" l="l" r="r" t="t"/>
                <a:pathLst>
                  <a:path extrusionOk="0" h="191047" w="191087">
                    <a:moveTo>
                      <a:pt x="166287" y="191048"/>
                    </a:moveTo>
                    <a:cubicBezTo>
                      <a:pt x="157044" y="191048"/>
                      <a:pt x="145725" y="187935"/>
                      <a:pt x="132708" y="181709"/>
                    </a:cubicBezTo>
                    <a:cubicBezTo>
                      <a:pt x="110353" y="171051"/>
                      <a:pt x="85262" y="152375"/>
                      <a:pt x="61964" y="129076"/>
                    </a:cubicBezTo>
                    <a:cubicBezTo>
                      <a:pt x="38666" y="105778"/>
                      <a:pt x="19990" y="80688"/>
                      <a:pt x="9331" y="58333"/>
                    </a:cubicBezTo>
                    <a:cubicBezTo>
                      <a:pt x="-2082" y="34469"/>
                      <a:pt x="-3025" y="16075"/>
                      <a:pt x="6501" y="6549"/>
                    </a:cubicBezTo>
                    <a:cubicBezTo>
                      <a:pt x="16123" y="-3073"/>
                      <a:pt x="34516" y="-2035"/>
                      <a:pt x="58380" y="9284"/>
                    </a:cubicBezTo>
                    <a:cubicBezTo>
                      <a:pt x="80735" y="19943"/>
                      <a:pt x="105825" y="38619"/>
                      <a:pt x="129123" y="61917"/>
                    </a:cubicBezTo>
                    <a:cubicBezTo>
                      <a:pt x="152422" y="85215"/>
                      <a:pt x="171098" y="110306"/>
                      <a:pt x="181757" y="132661"/>
                    </a:cubicBezTo>
                    <a:cubicBezTo>
                      <a:pt x="193170" y="156525"/>
                      <a:pt x="194113" y="174918"/>
                      <a:pt x="184586" y="184539"/>
                    </a:cubicBezTo>
                    <a:cubicBezTo>
                      <a:pt x="180153" y="188878"/>
                      <a:pt x="174022" y="191048"/>
                      <a:pt x="166287" y="191048"/>
                    </a:cubicBezTo>
                    <a:close/>
                    <a:moveTo>
                      <a:pt x="24895" y="9473"/>
                    </a:moveTo>
                    <a:cubicBezTo>
                      <a:pt x="19801" y="9473"/>
                      <a:pt x="15840" y="10699"/>
                      <a:pt x="13293" y="13246"/>
                    </a:cubicBezTo>
                    <a:cubicBezTo>
                      <a:pt x="559" y="25979"/>
                      <a:pt x="20178" y="73991"/>
                      <a:pt x="68661" y="122474"/>
                    </a:cubicBezTo>
                    <a:cubicBezTo>
                      <a:pt x="117144" y="170956"/>
                      <a:pt x="165156" y="190576"/>
                      <a:pt x="177889" y="177842"/>
                    </a:cubicBezTo>
                    <a:cubicBezTo>
                      <a:pt x="190623" y="165108"/>
                      <a:pt x="171004" y="117097"/>
                      <a:pt x="122521" y="68614"/>
                    </a:cubicBezTo>
                    <a:cubicBezTo>
                      <a:pt x="99977" y="46071"/>
                      <a:pt x="75830" y="28055"/>
                      <a:pt x="54418" y="17868"/>
                    </a:cubicBezTo>
                    <a:cubicBezTo>
                      <a:pt x="42722" y="12302"/>
                      <a:pt x="32535" y="9473"/>
                      <a:pt x="24895" y="947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22"/>
              <p:cNvSpPr/>
              <p:nvPr/>
            </p:nvSpPr>
            <p:spPr>
              <a:xfrm>
                <a:off x="2773021" y="6480039"/>
                <a:ext cx="224021" cy="55462"/>
              </a:xfrm>
              <a:custGeom>
                <a:rect b="b" l="l" r="r" t="t"/>
                <a:pathLst>
                  <a:path extrusionOk="0" h="55462" w="224021">
                    <a:moveTo>
                      <a:pt x="4716" y="55463"/>
                    </a:moveTo>
                    <a:cubicBezTo>
                      <a:pt x="2075" y="55463"/>
                      <a:pt x="0" y="53388"/>
                      <a:pt x="0" y="50747"/>
                    </a:cubicBezTo>
                    <a:lnTo>
                      <a:pt x="0" y="22449"/>
                    </a:lnTo>
                    <a:cubicBezTo>
                      <a:pt x="0" y="10093"/>
                      <a:pt x="10093" y="0"/>
                      <a:pt x="22449" y="0"/>
                    </a:cubicBezTo>
                    <a:lnTo>
                      <a:pt x="201572" y="0"/>
                    </a:lnTo>
                    <a:cubicBezTo>
                      <a:pt x="213928" y="0"/>
                      <a:pt x="224021" y="10093"/>
                      <a:pt x="224021" y="22449"/>
                    </a:cubicBezTo>
                    <a:lnTo>
                      <a:pt x="224021" y="45370"/>
                    </a:lnTo>
                    <a:cubicBezTo>
                      <a:pt x="224021" y="48011"/>
                      <a:pt x="221946" y="50086"/>
                      <a:pt x="219305" y="50086"/>
                    </a:cubicBezTo>
                    <a:cubicBezTo>
                      <a:pt x="216664" y="50086"/>
                      <a:pt x="214589" y="48011"/>
                      <a:pt x="214589" y="45370"/>
                    </a:cubicBezTo>
                    <a:lnTo>
                      <a:pt x="214589" y="22449"/>
                    </a:lnTo>
                    <a:cubicBezTo>
                      <a:pt x="214589" y="15280"/>
                      <a:pt x="208741" y="9432"/>
                      <a:pt x="201572" y="9432"/>
                    </a:cubicBezTo>
                    <a:lnTo>
                      <a:pt x="22449" y="9432"/>
                    </a:lnTo>
                    <a:cubicBezTo>
                      <a:pt x="15281" y="9432"/>
                      <a:pt x="9433" y="15280"/>
                      <a:pt x="9433" y="22449"/>
                    </a:cubicBezTo>
                    <a:lnTo>
                      <a:pt x="9433" y="50746"/>
                    </a:lnTo>
                    <a:cubicBezTo>
                      <a:pt x="9432" y="53388"/>
                      <a:pt x="7358" y="55463"/>
                      <a:pt x="4716" y="554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22"/>
              <p:cNvSpPr/>
              <p:nvPr/>
            </p:nvSpPr>
            <p:spPr>
              <a:xfrm>
                <a:off x="2773021" y="6757447"/>
                <a:ext cx="224021" cy="55462"/>
              </a:xfrm>
              <a:custGeom>
                <a:rect b="b" l="l" r="r" t="t"/>
                <a:pathLst>
                  <a:path extrusionOk="0" h="55462" w="224021">
                    <a:moveTo>
                      <a:pt x="201572" y="55463"/>
                    </a:moveTo>
                    <a:lnTo>
                      <a:pt x="22449" y="55463"/>
                    </a:lnTo>
                    <a:cubicBezTo>
                      <a:pt x="10093" y="55463"/>
                      <a:pt x="0" y="45370"/>
                      <a:pt x="0" y="33014"/>
                    </a:cubicBezTo>
                    <a:lnTo>
                      <a:pt x="0" y="4716"/>
                    </a:lnTo>
                    <a:cubicBezTo>
                      <a:pt x="0" y="2075"/>
                      <a:pt x="2075" y="0"/>
                      <a:pt x="4716" y="0"/>
                    </a:cubicBezTo>
                    <a:cubicBezTo>
                      <a:pt x="7357" y="0"/>
                      <a:pt x="9432" y="2075"/>
                      <a:pt x="9432" y="4716"/>
                    </a:cubicBezTo>
                    <a:lnTo>
                      <a:pt x="9432" y="33014"/>
                    </a:lnTo>
                    <a:cubicBezTo>
                      <a:pt x="9432" y="40182"/>
                      <a:pt x="15281" y="46030"/>
                      <a:pt x="22449" y="46030"/>
                    </a:cubicBezTo>
                    <a:lnTo>
                      <a:pt x="201572" y="46030"/>
                    </a:lnTo>
                    <a:cubicBezTo>
                      <a:pt x="208741" y="46030"/>
                      <a:pt x="214589" y="40182"/>
                      <a:pt x="214589" y="33014"/>
                    </a:cubicBezTo>
                    <a:lnTo>
                      <a:pt x="214589" y="10093"/>
                    </a:lnTo>
                    <a:cubicBezTo>
                      <a:pt x="214589" y="7452"/>
                      <a:pt x="216664" y="5377"/>
                      <a:pt x="219305" y="5377"/>
                    </a:cubicBezTo>
                    <a:cubicBezTo>
                      <a:pt x="221946" y="5377"/>
                      <a:pt x="224021" y="7452"/>
                      <a:pt x="224021" y="10093"/>
                    </a:cubicBezTo>
                    <a:lnTo>
                      <a:pt x="224021" y="33014"/>
                    </a:lnTo>
                    <a:cubicBezTo>
                      <a:pt x="224115" y="45370"/>
                      <a:pt x="214023" y="55463"/>
                      <a:pt x="201572" y="554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22"/>
              <p:cNvSpPr/>
              <p:nvPr/>
            </p:nvSpPr>
            <p:spPr>
              <a:xfrm>
                <a:off x="2694732" y="6634071"/>
                <a:ext cx="24713" cy="24713"/>
              </a:xfrm>
              <a:custGeom>
                <a:rect b="b" l="l" r="r" t="t"/>
                <a:pathLst>
                  <a:path extrusionOk="0" h="24713" w="24713">
                    <a:moveTo>
                      <a:pt x="12357" y="24713"/>
                    </a:moveTo>
                    <a:cubicBezTo>
                      <a:pt x="5565" y="24713"/>
                      <a:pt x="0" y="19148"/>
                      <a:pt x="0" y="12357"/>
                    </a:cubicBezTo>
                    <a:cubicBezTo>
                      <a:pt x="0" y="5565"/>
                      <a:pt x="5565" y="0"/>
                      <a:pt x="12357" y="0"/>
                    </a:cubicBezTo>
                    <a:cubicBezTo>
                      <a:pt x="19148" y="0"/>
                      <a:pt x="24713" y="5565"/>
                      <a:pt x="24713" y="12357"/>
                    </a:cubicBezTo>
                    <a:cubicBezTo>
                      <a:pt x="24713" y="19148"/>
                      <a:pt x="19148" y="24713"/>
                      <a:pt x="12357" y="24713"/>
                    </a:cubicBezTo>
                    <a:close/>
                    <a:moveTo>
                      <a:pt x="12357" y="9527"/>
                    </a:moveTo>
                    <a:cubicBezTo>
                      <a:pt x="10753" y="9527"/>
                      <a:pt x="9432" y="10847"/>
                      <a:pt x="9432" y="12451"/>
                    </a:cubicBezTo>
                    <a:cubicBezTo>
                      <a:pt x="9432" y="14054"/>
                      <a:pt x="10753" y="15375"/>
                      <a:pt x="12357" y="15375"/>
                    </a:cubicBezTo>
                    <a:cubicBezTo>
                      <a:pt x="13960" y="15375"/>
                      <a:pt x="15281" y="14054"/>
                      <a:pt x="15281" y="12451"/>
                    </a:cubicBezTo>
                    <a:cubicBezTo>
                      <a:pt x="15281" y="10753"/>
                      <a:pt x="13960" y="9527"/>
                      <a:pt x="12357" y="95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22"/>
              <p:cNvSpPr/>
              <p:nvPr/>
            </p:nvSpPr>
            <p:spPr>
              <a:xfrm>
                <a:off x="2836030" y="6634071"/>
                <a:ext cx="24713" cy="24713"/>
              </a:xfrm>
              <a:custGeom>
                <a:rect b="b" l="l" r="r" t="t"/>
                <a:pathLst>
                  <a:path extrusionOk="0" h="24713" w="24713">
                    <a:moveTo>
                      <a:pt x="12357" y="24713"/>
                    </a:moveTo>
                    <a:cubicBezTo>
                      <a:pt x="5565" y="24713"/>
                      <a:pt x="0" y="19148"/>
                      <a:pt x="0" y="12357"/>
                    </a:cubicBezTo>
                    <a:cubicBezTo>
                      <a:pt x="0" y="5565"/>
                      <a:pt x="5565" y="0"/>
                      <a:pt x="12357" y="0"/>
                    </a:cubicBezTo>
                    <a:cubicBezTo>
                      <a:pt x="19148" y="0"/>
                      <a:pt x="24713" y="5565"/>
                      <a:pt x="24713" y="12357"/>
                    </a:cubicBezTo>
                    <a:cubicBezTo>
                      <a:pt x="24713" y="19148"/>
                      <a:pt x="19148" y="24713"/>
                      <a:pt x="12357" y="24713"/>
                    </a:cubicBezTo>
                    <a:close/>
                    <a:moveTo>
                      <a:pt x="12357" y="9527"/>
                    </a:moveTo>
                    <a:cubicBezTo>
                      <a:pt x="10753" y="9527"/>
                      <a:pt x="9432" y="10847"/>
                      <a:pt x="9432" y="12451"/>
                    </a:cubicBezTo>
                    <a:cubicBezTo>
                      <a:pt x="9432" y="14054"/>
                      <a:pt x="10753" y="15375"/>
                      <a:pt x="12357" y="15375"/>
                    </a:cubicBezTo>
                    <a:cubicBezTo>
                      <a:pt x="13960" y="15375"/>
                      <a:pt x="15281" y="14054"/>
                      <a:pt x="15281" y="12451"/>
                    </a:cubicBezTo>
                    <a:cubicBezTo>
                      <a:pt x="15281" y="10753"/>
                      <a:pt x="13960" y="9527"/>
                      <a:pt x="12357" y="95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22"/>
              <p:cNvSpPr/>
              <p:nvPr/>
            </p:nvSpPr>
            <p:spPr>
              <a:xfrm>
                <a:off x="2727085" y="6628034"/>
                <a:ext cx="101304" cy="9432"/>
              </a:xfrm>
              <a:custGeom>
                <a:rect b="b" l="l" r="r" t="t"/>
                <a:pathLst>
                  <a:path extrusionOk="0" h="9432" w="101304">
                    <a:moveTo>
                      <a:pt x="96588" y="9432"/>
                    </a:moveTo>
                    <a:lnTo>
                      <a:pt x="4716" y="9432"/>
                    </a:lnTo>
                    <a:cubicBezTo>
                      <a:pt x="2075" y="9432"/>
                      <a:pt x="0" y="7357"/>
                      <a:pt x="0" y="4716"/>
                    </a:cubicBezTo>
                    <a:cubicBezTo>
                      <a:pt x="0" y="2075"/>
                      <a:pt x="2075" y="0"/>
                      <a:pt x="4716" y="0"/>
                    </a:cubicBezTo>
                    <a:lnTo>
                      <a:pt x="96588" y="0"/>
                    </a:lnTo>
                    <a:cubicBezTo>
                      <a:pt x="99230" y="0"/>
                      <a:pt x="101305" y="2075"/>
                      <a:pt x="101305" y="4716"/>
                    </a:cubicBezTo>
                    <a:cubicBezTo>
                      <a:pt x="101305" y="7357"/>
                      <a:pt x="99230" y="9432"/>
                      <a:pt x="96588" y="94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22"/>
              <p:cNvSpPr/>
              <p:nvPr/>
            </p:nvSpPr>
            <p:spPr>
              <a:xfrm>
                <a:off x="2727085" y="6655388"/>
                <a:ext cx="101304" cy="9432"/>
              </a:xfrm>
              <a:custGeom>
                <a:rect b="b" l="l" r="r" t="t"/>
                <a:pathLst>
                  <a:path extrusionOk="0" h="9432" w="101304">
                    <a:moveTo>
                      <a:pt x="96588" y="9432"/>
                    </a:moveTo>
                    <a:lnTo>
                      <a:pt x="4716" y="9432"/>
                    </a:lnTo>
                    <a:cubicBezTo>
                      <a:pt x="2075" y="9432"/>
                      <a:pt x="0" y="7357"/>
                      <a:pt x="0" y="4716"/>
                    </a:cubicBezTo>
                    <a:cubicBezTo>
                      <a:pt x="0" y="2075"/>
                      <a:pt x="2075" y="0"/>
                      <a:pt x="4716" y="0"/>
                    </a:cubicBezTo>
                    <a:lnTo>
                      <a:pt x="96588" y="0"/>
                    </a:lnTo>
                    <a:cubicBezTo>
                      <a:pt x="99230" y="0"/>
                      <a:pt x="101305" y="2075"/>
                      <a:pt x="101305" y="4716"/>
                    </a:cubicBezTo>
                    <a:cubicBezTo>
                      <a:pt x="101305" y="7357"/>
                      <a:pt x="99230" y="9432"/>
                      <a:pt x="96588" y="94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22"/>
              <p:cNvSpPr/>
              <p:nvPr/>
            </p:nvSpPr>
            <p:spPr>
              <a:xfrm>
                <a:off x="2694732" y="6719340"/>
                <a:ext cx="24713" cy="24618"/>
              </a:xfrm>
              <a:custGeom>
                <a:rect b="b" l="l" r="r" t="t"/>
                <a:pathLst>
                  <a:path extrusionOk="0" h="24618" w="24713">
                    <a:moveTo>
                      <a:pt x="12357" y="24619"/>
                    </a:moveTo>
                    <a:cubicBezTo>
                      <a:pt x="5565" y="24619"/>
                      <a:pt x="0" y="19054"/>
                      <a:pt x="0" y="12262"/>
                    </a:cubicBezTo>
                    <a:cubicBezTo>
                      <a:pt x="0" y="5471"/>
                      <a:pt x="5565" y="0"/>
                      <a:pt x="12357" y="0"/>
                    </a:cubicBezTo>
                    <a:cubicBezTo>
                      <a:pt x="19148" y="0"/>
                      <a:pt x="24713" y="5565"/>
                      <a:pt x="24713" y="12357"/>
                    </a:cubicBezTo>
                    <a:cubicBezTo>
                      <a:pt x="24713" y="19148"/>
                      <a:pt x="19148" y="24619"/>
                      <a:pt x="12357" y="24619"/>
                    </a:cubicBezTo>
                    <a:close/>
                    <a:moveTo>
                      <a:pt x="12357" y="9432"/>
                    </a:moveTo>
                    <a:cubicBezTo>
                      <a:pt x="10753" y="9432"/>
                      <a:pt x="9432" y="10753"/>
                      <a:pt x="9432" y="12357"/>
                    </a:cubicBezTo>
                    <a:cubicBezTo>
                      <a:pt x="9432" y="13960"/>
                      <a:pt x="10753" y="15281"/>
                      <a:pt x="12357" y="15281"/>
                    </a:cubicBezTo>
                    <a:cubicBezTo>
                      <a:pt x="13960" y="15281"/>
                      <a:pt x="15281" y="13960"/>
                      <a:pt x="15281" y="12357"/>
                    </a:cubicBezTo>
                    <a:cubicBezTo>
                      <a:pt x="15281" y="10753"/>
                      <a:pt x="13960" y="9432"/>
                      <a:pt x="12357" y="94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22"/>
              <p:cNvSpPr/>
              <p:nvPr/>
            </p:nvSpPr>
            <p:spPr>
              <a:xfrm>
                <a:off x="2836030" y="6719246"/>
                <a:ext cx="24713" cy="24713"/>
              </a:xfrm>
              <a:custGeom>
                <a:rect b="b" l="l" r="r" t="t"/>
                <a:pathLst>
                  <a:path extrusionOk="0" h="24713" w="24713">
                    <a:moveTo>
                      <a:pt x="12357" y="24713"/>
                    </a:moveTo>
                    <a:cubicBezTo>
                      <a:pt x="5565" y="24713"/>
                      <a:pt x="0" y="19148"/>
                      <a:pt x="0" y="12357"/>
                    </a:cubicBezTo>
                    <a:cubicBezTo>
                      <a:pt x="0" y="5565"/>
                      <a:pt x="5565" y="0"/>
                      <a:pt x="12357" y="0"/>
                    </a:cubicBezTo>
                    <a:cubicBezTo>
                      <a:pt x="19148" y="0"/>
                      <a:pt x="24713" y="5565"/>
                      <a:pt x="24713" y="12357"/>
                    </a:cubicBezTo>
                    <a:cubicBezTo>
                      <a:pt x="24713" y="19148"/>
                      <a:pt x="19148" y="24713"/>
                      <a:pt x="12357" y="24713"/>
                    </a:cubicBezTo>
                    <a:close/>
                    <a:moveTo>
                      <a:pt x="12357" y="9527"/>
                    </a:moveTo>
                    <a:cubicBezTo>
                      <a:pt x="10753" y="9527"/>
                      <a:pt x="9432" y="10847"/>
                      <a:pt x="9432" y="12451"/>
                    </a:cubicBezTo>
                    <a:cubicBezTo>
                      <a:pt x="9432" y="14054"/>
                      <a:pt x="10753" y="15375"/>
                      <a:pt x="12357" y="15375"/>
                    </a:cubicBezTo>
                    <a:cubicBezTo>
                      <a:pt x="13960" y="15375"/>
                      <a:pt x="15281" y="14054"/>
                      <a:pt x="15281" y="12451"/>
                    </a:cubicBezTo>
                    <a:cubicBezTo>
                      <a:pt x="15281" y="10847"/>
                      <a:pt x="13960" y="9527"/>
                      <a:pt x="12357" y="95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22"/>
              <p:cNvSpPr/>
              <p:nvPr/>
            </p:nvSpPr>
            <p:spPr>
              <a:xfrm>
                <a:off x="2727085" y="6713303"/>
                <a:ext cx="101304" cy="9432"/>
              </a:xfrm>
              <a:custGeom>
                <a:rect b="b" l="l" r="r" t="t"/>
                <a:pathLst>
                  <a:path extrusionOk="0" h="9432" w="101304">
                    <a:moveTo>
                      <a:pt x="96588" y="9432"/>
                    </a:moveTo>
                    <a:lnTo>
                      <a:pt x="4716" y="9432"/>
                    </a:lnTo>
                    <a:cubicBezTo>
                      <a:pt x="2075" y="9432"/>
                      <a:pt x="0" y="7357"/>
                      <a:pt x="0" y="4716"/>
                    </a:cubicBezTo>
                    <a:cubicBezTo>
                      <a:pt x="0" y="2075"/>
                      <a:pt x="2075" y="0"/>
                      <a:pt x="4716" y="0"/>
                    </a:cubicBezTo>
                    <a:lnTo>
                      <a:pt x="96588" y="0"/>
                    </a:lnTo>
                    <a:cubicBezTo>
                      <a:pt x="99230" y="0"/>
                      <a:pt x="101305" y="2075"/>
                      <a:pt x="101305" y="4716"/>
                    </a:cubicBezTo>
                    <a:cubicBezTo>
                      <a:pt x="101305" y="7357"/>
                      <a:pt x="99230" y="9432"/>
                      <a:pt x="96588" y="94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22"/>
              <p:cNvSpPr/>
              <p:nvPr/>
            </p:nvSpPr>
            <p:spPr>
              <a:xfrm>
                <a:off x="2727085" y="6740658"/>
                <a:ext cx="101304" cy="9432"/>
              </a:xfrm>
              <a:custGeom>
                <a:rect b="b" l="l" r="r" t="t"/>
                <a:pathLst>
                  <a:path extrusionOk="0" h="9432" w="101304">
                    <a:moveTo>
                      <a:pt x="96588" y="9432"/>
                    </a:moveTo>
                    <a:lnTo>
                      <a:pt x="4716" y="9432"/>
                    </a:lnTo>
                    <a:cubicBezTo>
                      <a:pt x="2075" y="9432"/>
                      <a:pt x="0" y="7357"/>
                      <a:pt x="0" y="4716"/>
                    </a:cubicBezTo>
                    <a:cubicBezTo>
                      <a:pt x="0" y="2075"/>
                      <a:pt x="2075" y="0"/>
                      <a:pt x="4716" y="0"/>
                    </a:cubicBezTo>
                    <a:lnTo>
                      <a:pt x="96588" y="0"/>
                    </a:lnTo>
                    <a:cubicBezTo>
                      <a:pt x="99230" y="0"/>
                      <a:pt x="101305" y="2075"/>
                      <a:pt x="101305" y="4716"/>
                    </a:cubicBezTo>
                    <a:cubicBezTo>
                      <a:pt x="101305" y="7357"/>
                      <a:pt x="99230" y="9432"/>
                      <a:pt x="96588" y="943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22"/>
              <p:cNvSpPr/>
              <p:nvPr/>
            </p:nvSpPr>
            <p:spPr>
              <a:xfrm>
                <a:off x="2694072" y="6672272"/>
                <a:ext cx="167331" cy="33673"/>
              </a:xfrm>
              <a:custGeom>
                <a:rect b="b" l="l" r="r" t="t"/>
                <a:pathLst>
                  <a:path extrusionOk="0" h="33673" w="167331">
                    <a:moveTo>
                      <a:pt x="162616" y="33674"/>
                    </a:moveTo>
                    <a:cubicBezTo>
                      <a:pt x="159975" y="33674"/>
                      <a:pt x="157900" y="31599"/>
                      <a:pt x="157900" y="28958"/>
                    </a:cubicBezTo>
                    <a:lnTo>
                      <a:pt x="157900" y="4716"/>
                    </a:lnTo>
                    <a:cubicBezTo>
                      <a:pt x="157900" y="2075"/>
                      <a:pt x="159975" y="0"/>
                      <a:pt x="162616" y="0"/>
                    </a:cubicBezTo>
                    <a:cubicBezTo>
                      <a:pt x="165257" y="0"/>
                      <a:pt x="167332" y="2075"/>
                      <a:pt x="167332" y="4716"/>
                    </a:cubicBezTo>
                    <a:lnTo>
                      <a:pt x="167332" y="28958"/>
                    </a:lnTo>
                    <a:cubicBezTo>
                      <a:pt x="167332" y="31504"/>
                      <a:pt x="165257" y="33674"/>
                      <a:pt x="162616" y="33674"/>
                    </a:cubicBezTo>
                    <a:close/>
                    <a:moveTo>
                      <a:pt x="4716" y="33674"/>
                    </a:moveTo>
                    <a:cubicBezTo>
                      <a:pt x="2075" y="33674"/>
                      <a:pt x="0" y="31599"/>
                      <a:pt x="0" y="28958"/>
                    </a:cubicBezTo>
                    <a:lnTo>
                      <a:pt x="0" y="4716"/>
                    </a:lnTo>
                    <a:cubicBezTo>
                      <a:pt x="0" y="2075"/>
                      <a:pt x="2075" y="0"/>
                      <a:pt x="4716" y="0"/>
                    </a:cubicBezTo>
                    <a:cubicBezTo>
                      <a:pt x="7357" y="0"/>
                      <a:pt x="9432" y="2075"/>
                      <a:pt x="9432" y="4716"/>
                    </a:cubicBezTo>
                    <a:lnTo>
                      <a:pt x="9432" y="28958"/>
                    </a:lnTo>
                    <a:cubicBezTo>
                      <a:pt x="9432" y="31504"/>
                      <a:pt x="7357" y="33674"/>
                      <a:pt x="4716" y="3367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7" name="Google Shape;1317;p22"/>
            <p:cNvSpPr txBox="1"/>
            <p:nvPr/>
          </p:nvSpPr>
          <p:spPr>
            <a:xfrm>
              <a:off x="8942788" y="2849403"/>
              <a:ext cx="883575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Data Science</a:t>
              </a:r>
              <a:endParaRPr/>
            </a:p>
          </p:txBody>
        </p:sp>
        <p:grpSp>
          <p:nvGrpSpPr>
            <p:cNvPr id="1318" name="Google Shape;1318;p22"/>
            <p:cNvGrpSpPr/>
            <p:nvPr/>
          </p:nvGrpSpPr>
          <p:grpSpPr>
            <a:xfrm>
              <a:off x="9147287" y="3289080"/>
              <a:ext cx="582538" cy="582537"/>
              <a:chOff x="9147287" y="3182544"/>
              <a:chExt cx="582538" cy="582537"/>
            </a:xfrm>
          </p:grpSpPr>
          <p:sp>
            <p:nvSpPr>
              <p:cNvPr id="1319" name="Google Shape;1319;p22"/>
              <p:cNvSpPr/>
              <p:nvPr/>
            </p:nvSpPr>
            <p:spPr>
              <a:xfrm>
                <a:off x="9438554" y="3344615"/>
                <a:ext cx="108202" cy="57606"/>
              </a:xfrm>
              <a:custGeom>
                <a:rect b="b" l="l" r="r" t="t"/>
                <a:pathLst>
                  <a:path extrusionOk="0" h="57606" w="108202">
                    <a:moveTo>
                      <a:pt x="43179" y="39399"/>
                    </a:moveTo>
                    <a:cubicBezTo>
                      <a:pt x="44503" y="41209"/>
                      <a:pt x="46615" y="42280"/>
                      <a:pt x="48858" y="42280"/>
                    </a:cubicBezTo>
                    <a:lnTo>
                      <a:pt x="62659" y="42280"/>
                    </a:lnTo>
                    <a:cubicBezTo>
                      <a:pt x="65286" y="49359"/>
                      <a:pt x="71152" y="54744"/>
                      <a:pt x="78430" y="56755"/>
                    </a:cubicBezTo>
                    <a:cubicBezTo>
                      <a:pt x="85706" y="58768"/>
                      <a:pt x="93507" y="57165"/>
                      <a:pt x="99398" y="52443"/>
                    </a:cubicBezTo>
                    <a:cubicBezTo>
                      <a:pt x="105288" y="47720"/>
                      <a:pt x="108553" y="40454"/>
                      <a:pt x="108172" y="32916"/>
                    </a:cubicBezTo>
                    <a:cubicBezTo>
                      <a:pt x="107790" y="25376"/>
                      <a:pt x="103811" y="18478"/>
                      <a:pt x="97474" y="14373"/>
                    </a:cubicBezTo>
                    <a:cubicBezTo>
                      <a:pt x="91136" y="10269"/>
                      <a:pt x="83214" y="9458"/>
                      <a:pt x="76178" y="12194"/>
                    </a:cubicBezTo>
                    <a:cubicBezTo>
                      <a:pt x="69141" y="14930"/>
                      <a:pt x="63848" y="20879"/>
                      <a:pt x="61947" y="28187"/>
                    </a:cubicBezTo>
                    <a:lnTo>
                      <a:pt x="52429" y="28187"/>
                    </a:lnTo>
                    <a:lnTo>
                      <a:pt x="33868" y="2881"/>
                    </a:lnTo>
                    <a:cubicBezTo>
                      <a:pt x="32542" y="1069"/>
                      <a:pt x="30432" y="-2"/>
                      <a:pt x="28187" y="0"/>
                    </a:cubicBezTo>
                    <a:lnTo>
                      <a:pt x="0" y="0"/>
                    </a:lnTo>
                    <a:lnTo>
                      <a:pt x="0" y="14093"/>
                    </a:lnTo>
                    <a:lnTo>
                      <a:pt x="24618" y="1409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22"/>
              <p:cNvSpPr/>
              <p:nvPr/>
            </p:nvSpPr>
            <p:spPr>
              <a:xfrm>
                <a:off x="9440433" y="3410399"/>
                <a:ext cx="143646" cy="56337"/>
              </a:xfrm>
              <a:custGeom>
                <a:rect b="b" l="l" r="r" t="t"/>
                <a:pathLst>
                  <a:path extrusionOk="0" h="56337" w="143646">
                    <a:moveTo>
                      <a:pt x="120157" y="9377"/>
                    </a:moveTo>
                    <a:cubicBezTo>
                      <a:pt x="114740" y="9377"/>
                      <a:pt x="109490" y="11252"/>
                      <a:pt x="105294" y="14679"/>
                    </a:cubicBezTo>
                    <a:cubicBezTo>
                      <a:pt x="101100" y="18107"/>
                      <a:pt x="98219" y="22879"/>
                      <a:pt x="97138" y="28187"/>
                    </a:cubicBezTo>
                    <a:lnTo>
                      <a:pt x="63515" y="28187"/>
                    </a:lnTo>
                    <a:lnTo>
                      <a:pt x="43090" y="2643"/>
                    </a:lnTo>
                    <a:cubicBezTo>
                      <a:pt x="41749" y="972"/>
                      <a:pt x="39724" y="0"/>
                      <a:pt x="37583" y="0"/>
                    </a:cubicBezTo>
                    <a:lnTo>
                      <a:pt x="0" y="0"/>
                    </a:lnTo>
                    <a:lnTo>
                      <a:pt x="0" y="14093"/>
                    </a:lnTo>
                    <a:lnTo>
                      <a:pt x="34197" y="14093"/>
                    </a:lnTo>
                    <a:lnTo>
                      <a:pt x="54622" y="39638"/>
                    </a:lnTo>
                    <a:cubicBezTo>
                      <a:pt x="55962" y="41308"/>
                      <a:pt x="57988" y="42280"/>
                      <a:pt x="60128" y="42280"/>
                    </a:cubicBezTo>
                    <a:lnTo>
                      <a:pt x="98660" y="42280"/>
                    </a:lnTo>
                    <a:cubicBezTo>
                      <a:pt x="100935" y="47473"/>
                      <a:pt x="105014" y="51668"/>
                      <a:pt x="110140" y="54090"/>
                    </a:cubicBezTo>
                    <a:cubicBezTo>
                      <a:pt x="115266" y="56510"/>
                      <a:pt x="121096" y="56994"/>
                      <a:pt x="126553" y="55453"/>
                    </a:cubicBezTo>
                    <a:cubicBezTo>
                      <a:pt x="132008" y="53909"/>
                      <a:pt x="136721" y="50445"/>
                      <a:pt x="139822" y="45699"/>
                    </a:cubicBezTo>
                    <a:cubicBezTo>
                      <a:pt x="142923" y="40952"/>
                      <a:pt x="144202" y="35245"/>
                      <a:pt x="143424" y="29629"/>
                    </a:cubicBezTo>
                    <a:cubicBezTo>
                      <a:pt x="142644" y="24013"/>
                      <a:pt x="139857" y="18868"/>
                      <a:pt x="135581" y="15147"/>
                    </a:cubicBezTo>
                    <a:cubicBezTo>
                      <a:pt x="131305" y="11424"/>
                      <a:pt x="125826" y="9374"/>
                      <a:pt x="120157" y="93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22"/>
              <p:cNvSpPr/>
              <p:nvPr/>
            </p:nvSpPr>
            <p:spPr>
              <a:xfrm>
                <a:off x="9438551" y="3545420"/>
                <a:ext cx="110100" cy="57575"/>
              </a:xfrm>
              <a:custGeom>
                <a:rect b="b" l="l" r="r" t="t"/>
                <a:pathLst>
                  <a:path extrusionOk="0" h="57575" w="110100">
                    <a:moveTo>
                      <a:pt x="86611" y="0"/>
                    </a:moveTo>
                    <a:cubicBezTo>
                      <a:pt x="81831" y="7"/>
                      <a:pt x="77167" y="1477"/>
                      <a:pt x="73245" y="4211"/>
                    </a:cubicBezTo>
                    <a:cubicBezTo>
                      <a:pt x="69325" y="6944"/>
                      <a:pt x="66333" y="10812"/>
                      <a:pt x="64673" y="15296"/>
                    </a:cubicBezTo>
                    <a:lnTo>
                      <a:pt x="48858" y="15296"/>
                    </a:lnTo>
                    <a:cubicBezTo>
                      <a:pt x="46613" y="15294"/>
                      <a:pt x="44503" y="16365"/>
                      <a:pt x="43179" y="18177"/>
                    </a:cubicBezTo>
                    <a:lnTo>
                      <a:pt x="24618" y="43483"/>
                    </a:lnTo>
                    <a:lnTo>
                      <a:pt x="0" y="43483"/>
                    </a:lnTo>
                    <a:lnTo>
                      <a:pt x="0" y="57576"/>
                    </a:lnTo>
                    <a:lnTo>
                      <a:pt x="28187" y="57576"/>
                    </a:lnTo>
                    <a:cubicBezTo>
                      <a:pt x="30431" y="57577"/>
                      <a:pt x="32540" y="56505"/>
                      <a:pt x="33867" y="54694"/>
                    </a:cubicBezTo>
                    <a:lnTo>
                      <a:pt x="52428" y="29388"/>
                    </a:lnTo>
                    <a:lnTo>
                      <a:pt x="63961" y="29388"/>
                    </a:lnTo>
                    <a:cubicBezTo>
                      <a:pt x="65450" y="35073"/>
                      <a:pt x="69016" y="39992"/>
                      <a:pt x="73958" y="43172"/>
                    </a:cubicBezTo>
                    <a:cubicBezTo>
                      <a:pt x="78899" y="46352"/>
                      <a:pt x="84854" y="47562"/>
                      <a:pt x="90644" y="46561"/>
                    </a:cubicBezTo>
                    <a:cubicBezTo>
                      <a:pt x="96433" y="45559"/>
                      <a:pt x="101638" y="42422"/>
                      <a:pt x="105224" y="37767"/>
                    </a:cubicBezTo>
                    <a:cubicBezTo>
                      <a:pt x="108812" y="33113"/>
                      <a:pt x="110521" y="27282"/>
                      <a:pt x="110013" y="21429"/>
                    </a:cubicBezTo>
                    <a:cubicBezTo>
                      <a:pt x="109507" y="15574"/>
                      <a:pt x="106821" y="10124"/>
                      <a:pt x="102487" y="6155"/>
                    </a:cubicBezTo>
                    <a:cubicBezTo>
                      <a:pt x="98154" y="2187"/>
                      <a:pt x="92488" y="-10"/>
                      <a:pt x="8661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22"/>
              <p:cNvSpPr/>
              <p:nvPr/>
            </p:nvSpPr>
            <p:spPr>
              <a:xfrm>
                <a:off x="9438559" y="3478506"/>
                <a:ext cx="142464" cy="58723"/>
              </a:xfrm>
              <a:custGeom>
                <a:rect b="b" l="l" r="r" t="t"/>
                <a:pathLst>
                  <a:path extrusionOk="0" h="58723" w="142464">
                    <a:moveTo>
                      <a:pt x="118975" y="0"/>
                    </a:moveTo>
                    <a:cubicBezTo>
                      <a:pt x="113994" y="12"/>
                      <a:pt x="109145" y="1612"/>
                      <a:pt x="105136" y="4568"/>
                    </a:cubicBezTo>
                    <a:cubicBezTo>
                      <a:pt x="101125" y="7527"/>
                      <a:pt x="98164" y="11686"/>
                      <a:pt x="96680" y="16443"/>
                    </a:cubicBezTo>
                    <a:lnTo>
                      <a:pt x="60136" y="16443"/>
                    </a:lnTo>
                    <a:cubicBezTo>
                      <a:pt x="57997" y="16443"/>
                      <a:pt x="55970" y="17415"/>
                      <a:pt x="54631" y="19086"/>
                    </a:cubicBezTo>
                    <a:lnTo>
                      <a:pt x="34197" y="44630"/>
                    </a:lnTo>
                    <a:lnTo>
                      <a:pt x="0" y="44630"/>
                    </a:lnTo>
                    <a:lnTo>
                      <a:pt x="0" y="58723"/>
                    </a:lnTo>
                    <a:lnTo>
                      <a:pt x="37583" y="58723"/>
                    </a:lnTo>
                    <a:cubicBezTo>
                      <a:pt x="39724" y="58721"/>
                      <a:pt x="41749" y="57751"/>
                      <a:pt x="43089" y="56081"/>
                    </a:cubicBezTo>
                    <a:lnTo>
                      <a:pt x="63522" y="30536"/>
                    </a:lnTo>
                    <a:lnTo>
                      <a:pt x="96680" y="30536"/>
                    </a:lnTo>
                    <a:cubicBezTo>
                      <a:pt x="98438" y="36068"/>
                      <a:pt x="102184" y="40752"/>
                      <a:pt x="107195" y="43682"/>
                    </a:cubicBezTo>
                    <a:cubicBezTo>
                      <a:pt x="112208" y="46610"/>
                      <a:pt x="118128" y="47575"/>
                      <a:pt x="123810" y="46389"/>
                    </a:cubicBezTo>
                    <a:cubicBezTo>
                      <a:pt x="129493" y="45203"/>
                      <a:pt x="134532" y="41953"/>
                      <a:pt x="137955" y="37264"/>
                    </a:cubicBezTo>
                    <a:cubicBezTo>
                      <a:pt x="141379" y="32575"/>
                      <a:pt x="142939" y="26784"/>
                      <a:pt x="142338" y="21011"/>
                    </a:cubicBezTo>
                    <a:cubicBezTo>
                      <a:pt x="141737" y="15239"/>
                      <a:pt x="139014" y="9894"/>
                      <a:pt x="134698" y="6012"/>
                    </a:cubicBezTo>
                    <a:cubicBezTo>
                      <a:pt x="130382" y="2130"/>
                      <a:pt x="124779" y="-12"/>
                      <a:pt x="11897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22"/>
              <p:cNvSpPr/>
              <p:nvPr/>
            </p:nvSpPr>
            <p:spPr>
              <a:xfrm>
                <a:off x="9147287" y="3182544"/>
                <a:ext cx="582538" cy="582537"/>
              </a:xfrm>
              <a:custGeom>
                <a:rect b="b" l="l" r="r" t="t"/>
                <a:pathLst>
                  <a:path extrusionOk="0" h="582537" w="582538">
                    <a:moveTo>
                      <a:pt x="558107" y="235195"/>
                    </a:moveTo>
                    <a:cubicBezTo>
                      <a:pt x="552109" y="235093"/>
                      <a:pt x="546301" y="233071"/>
                      <a:pt x="541534" y="229428"/>
                    </a:cubicBezTo>
                    <a:cubicBezTo>
                      <a:pt x="536768" y="225785"/>
                      <a:pt x="533294" y="220711"/>
                      <a:pt x="531622" y="214950"/>
                    </a:cubicBezTo>
                    <a:cubicBezTo>
                      <a:pt x="527282" y="201306"/>
                      <a:pt x="521778" y="188059"/>
                      <a:pt x="515175" y="175356"/>
                    </a:cubicBezTo>
                    <a:cubicBezTo>
                      <a:pt x="512272" y="170092"/>
                      <a:pt x="511133" y="164037"/>
                      <a:pt x="511926" y="158081"/>
                    </a:cubicBezTo>
                    <a:cubicBezTo>
                      <a:pt x="512720" y="152123"/>
                      <a:pt x="515402" y="146577"/>
                      <a:pt x="519580" y="142256"/>
                    </a:cubicBezTo>
                    <a:lnTo>
                      <a:pt x="533030" y="128806"/>
                    </a:lnTo>
                    <a:cubicBezTo>
                      <a:pt x="511953" y="97511"/>
                      <a:pt x="485027" y="70584"/>
                      <a:pt x="453733" y="49508"/>
                    </a:cubicBezTo>
                    <a:lnTo>
                      <a:pt x="440281" y="62958"/>
                    </a:lnTo>
                    <a:cubicBezTo>
                      <a:pt x="435960" y="67135"/>
                      <a:pt x="430415" y="69818"/>
                      <a:pt x="424457" y="70610"/>
                    </a:cubicBezTo>
                    <a:cubicBezTo>
                      <a:pt x="418500" y="71403"/>
                      <a:pt x="412445" y="70265"/>
                      <a:pt x="407182" y="67363"/>
                    </a:cubicBezTo>
                    <a:cubicBezTo>
                      <a:pt x="394479" y="60758"/>
                      <a:pt x="381231" y="55255"/>
                      <a:pt x="367586" y="50915"/>
                    </a:cubicBezTo>
                    <a:cubicBezTo>
                      <a:pt x="361825" y="49242"/>
                      <a:pt x="356750" y="45769"/>
                      <a:pt x="353107" y="41002"/>
                    </a:cubicBezTo>
                    <a:cubicBezTo>
                      <a:pt x="349464" y="36236"/>
                      <a:pt x="347443" y="30428"/>
                      <a:pt x="347341" y="24430"/>
                    </a:cubicBezTo>
                    <a:lnTo>
                      <a:pt x="347341" y="5516"/>
                    </a:lnTo>
                    <a:cubicBezTo>
                      <a:pt x="310321" y="-1839"/>
                      <a:pt x="272217" y="-1839"/>
                      <a:pt x="235197" y="5516"/>
                    </a:cubicBezTo>
                    <a:lnTo>
                      <a:pt x="235197" y="24430"/>
                    </a:lnTo>
                    <a:cubicBezTo>
                      <a:pt x="235095" y="30428"/>
                      <a:pt x="233073" y="36236"/>
                      <a:pt x="229430" y="41003"/>
                    </a:cubicBezTo>
                    <a:cubicBezTo>
                      <a:pt x="225787" y="45768"/>
                      <a:pt x="220713" y="49242"/>
                      <a:pt x="214950" y="50915"/>
                    </a:cubicBezTo>
                    <a:cubicBezTo>
                      <a:pt x="201307" y="55255"/>
                      <a:pt x="188059" y="60757"/>
                      <a:pt x="175354" y="67363"/>
                    </a:cubicBezTo>
                    <a:cubicBezTo>
                      <a:pt x="170093" y="70265"/>
                      <a:pt x="164038" y="71403"/>
                      <a:pt x="158079" y="70610"/>
                    </a:cubicBezTo>
                    <a:cubicBezTo>
                      <a:pt x="152122" y="69817"/>
                      <a:pt x="146576" y="67135"/>
                      <a:pt x="142256" y="62958"/>
                    </a:cubicBezTo>
                    <a:lnTo>
                      <a:pt x="128805" y="49508"/>
                    </a:lnTo>
                    <a:cubicBezTo>
                      <a:pt x="97509" y="70584"/>
                      <a:pt x="70584" y="97512"/>
                      <a:pt x="49508" y="128806"/>
                    </a:cubicBezTo>
                    <a:lnTo>
                      <a:pt x="62957" y="142256"/>
                    </a:lnTo>
                    <a:cubicBezTo>
                      <a:pt x="67135" y="146577"/>
                      <a:pt x="69818" y="152123"/>
                      <a:pt x="70611" y="158081"/>
                    </a:cubicBezTo>
                    <a:cubicBezTo>
                      <a:pt x="71404" y="164037"/>
                      <a:pt x="70265" y="170092"/>
                      <a:pt x="67362" y="175356"/>
                    </a:cubicBezTo>
                    <a:cubicBezTo>
                      <a:pt x="60758" y="188059"/>
                      <a:pt x="55255" y="201306"/>
                      <a:pt x="50916" y="214950"/>
                    </a:cubicBezTo>
                    <a:cubicBezTo>
                      <a:pt x="49243" y="220711"/>
                      <a:pt x="45770" y="225785"/>
                      <a:pt x="41003" y="229428"/>
                    </a:cubicBezTo>
                    <a:cubicBezTo>
                      <a:pt x="36237" y="233071"/>
                      <a:pt x="30429" y="235093"/>
                      <a:pt x="24431" y="235195"/>
                    </a:cubicBezTo>
                    <a:lnTo>
                      <a:pt x="5516" y="235195"/>
                    </a:lnTo>
                    <a:cubicBezTo>
                      <a:pt x="-1839" y="272215"/>
                      <a:pt x="-1839" y="310319"/>
                      <a:pt x="5516" y="347339"/>
                    </a:cubicBezTo>
                    <a:lnTo>
                      <a:pt x="24431" y="347339"/>
                    </a:lnTo>
                    <a:cubicBezTo>
                      <a:pt x="30430" y="347441"/>
                      <a:pt x="36237" y="349462"/>
                      <a:pt x="41004" y="353105"/>
                    </a:cubicBezTo>
                    <a:cubicBezTo>
                      <a:pt x="45770" y="356748"/>
                      <a:pt x="49244" y="361823"/>
                      <a:pt x="50916" y="367584"/>
                    </a:cubicBezTo>
                    <a:cubicBezTo>
                      <a:pt x="55257" y="381229"/>
                      <a:pt x="60759" y="394475"/>
                      <a:pt x="67364" y="407178"/>
                    </a:cubicBezTo>
                    <a:cubicBezTo>
                      <a:pt x="70266" y="412441"/>
                      <a:pt x="71404" y="418496"/>
                      <a:pt x="70612" y="424453"/>
                    </a:cubicBezTo>
                    <a:cubicBezTo>
                      <a:pt x="69819" y="430411"/>
                      <a:pt x="67136" y="435958"/>
                      <a:pt x="62959" y="440278"/>
                    </a:cubicBezTo>
                    <a:lnTo>
                      <a:pt x="49508" y="453728"/>
                    </a:lnTo>
                    <a:cubicBezTo>
                      <a:pt x="70585" y="485023"/>
                      <a:pt x="97511" y="511950"/>
                      <a:pt x="128805" y="533028"/>
                    </a:cubicBezTo>
                    <a:lnTo>
                      <a:pt x="142257" y="519576"/>
                    </a:lnTo>
                    <a:cubicBezTo>
                      <a:pt x="146578" y="515400"/>
                      <a:pt x="152124" y="512718"/>
                      <a:pt x="158081" y="511926"/>
                    </a:cubicBezTo>
                    <a:cubicBezTo>
                      <a:pt x="164038" y="511133"/>
                      <a:pt x="170093" y="512270"/>
                      <a:pt x="175356" y="515173"/>
                    </a:cubicBezTo>
                    <a:cubicBezTo>
                      <a:pt x="188059" y="521778"/>
                      <a:pt x="201307" y="527280"/>
                      <a:pt x="214952" y="531620"/>
                    </a:cubicBezTo>
                    <a:cubicBezTo>
                      <a:pt x="220713" y="533293"/>
                      <a:pt x="225787" y="536766"/>
                      <a:pt x="229430" y="541533"/>
                    </a:cubicBezTo>
                    <a:cubicBezTo>
                      <a:pt x="233073" y="546299"/>
                      <a:pt x="235095" y="552107"/>
                      <a:pt x="235197" y="558107"/>
                    </a:cubicBezTo>
                    <a:lnTo>
                      <a:pt x="235197" y="577020"/>
                    </a:lnTo>
                    <a:cubicBezTo>
                      <a:pt x="272217" y="584376"/>
                      <a:pt x="310321" y="584376"/>
                      <a:pt x="347341" y="577020"/>
                    </a:cubicBezTo>
                    <a:lnTo>
                      <a:pt x="347341" y="558107"/>
                    </a:lnTo>
                    <a:cubicBezTo>
                      <a:pt x="347443" y="552107"/>
                      <a:pt x="349464" y="546299"/>
                      <a:pt x="353107" y="541533"/>
                    </a:cubicBezTo>
                    <a:cubicBezTo>
                      <a:pt x="356750" y="536768"/>
                      <a:pt x="361825" y="533293"/>
                      <a:pt x="367587" y="531620"/>
                    </a:cubicBezTo>
                    <a:cubicBezTo>
                      <a:pt x="381231" y="527280"/>
                      <a:pt x="394479" y="521778"/>
                      <a:pt x="407183" y="515173"/>
                    </a:cubicBezTo>
                    <a:cubicBezTo>
                      <a:pt x="412445" y="512270"/>
                      <a:pt x="418500" y="511133"/>
                      <a:pt x="424458" y="511926"/>
                    </a:cubicBezTo>
                    <a:cubicBezTo>
                      <a:pt x="430415" y="512718"/>
                      <a:pt x="435960" y="515400"/>
                      <a:pt x="440281" y="519576"/>
                    </a:cubicBezTo>
                    <a:lnTo>
                      <a:pt x="453733" y="533028"/>
                    </a:lnTo>
                    <a:cubicBezTo>
                      <a:pt x="485027" y="511951"/>
                      <a:pt x="511953" y="485023"/>
                      <a:pt x="533030" y="453728"/>
                    </a:cubicBezTo>
                    <a:lnTo>
                      <a:pt x="519580" y="440278"/>
                    </a:lnTo>
                    <a:cubicBezTo>
                      <a:pt x="515402" y="435958"/>
                      <a:pt x="512720" y="430411"/>
                      <a:pt x="511926" y="424453"/>
                    </a:cubicBezTo>
                    <a:cubicBezTo>
                      <a:pt x="511135" y="418496"/>
                      <a:pt x="512272" y="412441"/>
                      <a:pt x="515175" y="407178"/>
                    </a:cubicBezTo>
                    <a:cubicBezTo>
                      <a:pt x="521780" y="394475"/>
                      <a:pt x="527282" y="381227"/>
                      <a:pt x="531623" y="367584"/>
                    </a:cubicBezTo>
                    <a:cubicBezTo>
                      <a:pt x="533295" y="361823"/>
                      <a:pt x="536768" y="356748"/>
                      <a:pt x="541535" y="353105"/>
                    </a:cubicBezTo>
                    <a:cubicBezTo>
                      <a:pt x="546301" y="349462"/>
                      <a:pt x="552109" y="347441"/>
                      <a:pt x="558107" y="347339"/>
                    </a:cubicBezTo>
                    <a:lnTo>
                      <a:pt x="577024" y="347339"/>
                    </a:lnTo>
                    <a:cubicBezTo>
                      <a:pt x="584377" y="310319"/>
                      <a:pt x="584377" y="272215"/>
                      <a:pt x="577024" y="235195"/>
                    </a:cubicBezTo>
                    <a:close/>
                    <a:moveTo>
                      <a:pt x="291267" y="495152"/>
                    </a:moveTo>
                    <a:cubicBezTo>
                      <a:pt x="250941" y="495152"/>
                      <a:pt x="211523" y="483194"/>
                      <a:pt x="177993" y="460791"/>
                    </a:cubicBezTo>
                    <a:cubicBezTo>
                      <a:pt x="144464" y="438389"/>
                      <a:pt x="118332" y="406545"/>
                      <a:pt x="102899" y="369289"/>
                    </a:cubicBezTo>
                    <a:cubicBezTo>
                      <a:pt x="87467" y="332034"/>
                      <a:pt x="83429" y="291038"/>
                      <a:pt x="91297" y="251487"/>
                    </a:cubicBezTo>
                    <a:cubicBezTo>
                      <a:pt x="99164" y="211936"/>
                      <a:pt x="118582" y="175608"/>
                      <a:pt x="147097" y="147093"/>
                    </a:cubicBezTo>
                    <a:cubicBezTo>
                      <a:pt x="175611" y="118578"/>
                      <a:pt x="211940" y="99161"/>
                      <a:pt x="251491" y="91293"/>
                    </a:cubicBezTo>
                    <a:cubicBezTo>
                      <a:pt x="291042" y="83426"/>
                      <a:pt x="332037" y="87464"/>
                      <a:pt x="369293" y="102896"/>
                    </a:cubicBezTo>
                    <a:cubicBezTo>
                      <a:pt x="406549" y="118328"/>
                      <a:pt x="438392" y="144461"/>
                      <a:pt x="460795" y="177990"/>
                    </a:cubicBezTo>
                    <a:cubicBezTo>
                      <a:pt x="483198" y="211519"/>
                      <a:pt x="495156" y="250939"/>
                      <a:pt x="495156" y="291263"/>
                    </a:cubicBezTo>
                    <a:cubicBezTo>
                      <a:pt x="495156" y="327054"/>
                      <a:pt x="485735" y="362212"/>
                      <a:pt x="467841" y="393207"/>
                    </a:cubicBezTo>
                    <a:cubicBezTo>
                      <a:pt x="449946" y="424202"/>
                      <a:pt x="424208" y="449941"/>
                      <a:pt x="393212" y="467835"/>
                    </a:cubicBezTo>
                    <a:cubicBezTo>
                      <a:pt x="362217" y="485730"/>
                      <a:pt x="327058" y="495151"/>
                      <a:pt x="291269" y="4951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22"/>
              <p:cNvSpPr/>
              <p:nvPr/>
            </p:nvSpPr>
            <p:spPr>
              <a:xfrm>
                <a:off x="9439673" y="3443261"/>
                <a:ext cx="18791" cy="18791"/>
              </a:xfrm>
              <a:custGeom>
                <a:rect b="b" l="l" r="r" t="t"/>
                <a:pathLst>
                  <a:path extrusionOk="0" h="18791" w="18791">
                    <a:moveTo>
                      <a:pt x="0" y="0"/>
                    </a:moveTo>
                    <a:lnTo>
                      <a:pt x="18792" y="0"/>
                    </a:lnTo>
                    <a:lnTo>
                      <a:pt x="18792" y="18792"/>
                    </a:lnTo>
                    <a:lnTo>
                      <a:pt x="0" y="1879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22"/>
              <p:cNvSpPr/>
              <p:nvPr/>
            </p:nvSpPr>
            <p:spPr>
              <a:xfrm>
                <a:off x="9457128" y="3479809"/>
                <a:ext cx="18791" cy="18791"/>
              </a:xfrm>
              <a:custGeom>
                <a:rect b="b" l="l" r="r" t="t"/>
                <a:pathLst>
                  <a:path extrusionOk="0" h="18791" w="18791">
                    <a:moveTo>
                      <a:pt x="0" y="0"/>
                    </a:moveTo>
                    <a:lnTo>
                      <a:pt x="18792" y="0"/>
                    </a:lnTo>
                    <a:lnTo>
                      <a:pt x="18792" y="18792"/>
                    </a:lnTo>
                    <a:lnTo>
                      <a:pt x="0" y="1879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22"/>
              <p:cNvSpPr/>
              <p:nvPr/>
            </p:nvSpPr>
            <p:spPr>
              <a:xfrm>
                <a:off x="9288223" y="3342267"/>
                <a:ext cx="131541" cy="263094"/>
              </a:xfrm>
              <a:custGeom>
                <a:rect b="b" l="l" r="r" t="t"/>
                <a:pathLst>
                  <a:path extrusionOk="0" h="263094" w="131541">
                    <a:moveTo>
                      <a:pt x="87693" y="4"/>
                    </a:moveTo>
                    <a:cubicBezTo>
                      <a:pt x="57423" y="4"/>
                      <a:pt x="32885" y="21037"/>
                      <a:pt x="32885" y="46983"/>
                    </a:cubicBezTo>
                    <a:cubicBezTo>
                      <a:pt x="32885" y="47985"/>
                      <a:pt x="33082" y="48939"/>
                      <a:pt x="33174" y="49918"/>
                    </a:cubicBezTo>
                    <a:cubicBezTo>
                      <a:pt x="40457" y="52350"/>
                      <a:pt x="46639" y="57290"/>
                      <a:pt x="50616" y="63857"/>
                    </a:cubicBezTo>
                    <a:cubicBezTo>
                      <a:pt x="54593" y="70425"/>
                      <a:pt x="56107" y="78192"/>
                      <a:pt x="54887" y="85772"/>
                    </a:cubicBezTo>
                    <a:lnTo>
                      <a:pt x="44113" y="83756"/>
                    </a:lnTo>
                    <a:cubicBezTo>
                      <a:pt x="44823" y="79117"/>
                      <a:pt x="43971" y="74375"/>
                      <a:pt x="41691" y="70274"/>
                    </a:cubicBezTo>
                    <a:cubicBezTo>
                      <a:pt x="39413" y="66172"/>
                      <a:pt x="35835" y="62945"/>
                      <a:pt x="31522" y="61097"/>
                    </a:cubicBezTo>
                    <a:cubicBezTo>
                      <a:pt x="22639" y="64172"/>
                      <a:pt x="14884" y="69845"/>
                      <a:pt x="9263" y="77380"/>
                    </a:cubicBezTo>
                    <a:cubicBezTo>
                      <a:pt x="3642" y="84915"/>
                      <a:pt x="415" y="93965"/>
                      <a:pt x="0" y="103357"/>
                    </a:cubicBezTo>
                    <a:cubicBezTo>
                      <a:pt x="97" y="109650"/>
                      <a:pt x="1553" y="115845"/>
                      <a:pt x="4269" y="121521"/>
                    </a:cubicBezTo>
                    <a:cubicBezTo>
                      <a:pt x="6985" y="127197"/>
                      <a:pt x="10895" y="132219"/>
                      <a:pt x="15732" y="136243"/>
                    </a:cubicBezTo>
                    <a:cubicBezTo>
                      <a:pt x="10895" y="140267"/>
                      <a:pt x="6985" y="145288"/>
                      <a:pt x="4269" y="150966"/>
                    </a:cubicBezTo>
                    <a:cubicBezTo>
                      <a:pt x="1554" y="156640"/>
                      <a:pt x="98" y="162837"/>
                      <a:pt x="0" y="169129"/>
                    </a:cubicBezTo>
                    <a:cubicBezTo>
                      <a:pt x="350" y="178118"/>
                      <a:pt x="3298" y="186815"/>
                      <a:pt x="8486" y="194165"/>
                    </a:cubicBezTo>
                    <a:cubicBezTo>
                      <a:pt x="13675" y="201513"/>
                      <a:pt x="20882" y="207202"/>
                      <a:pt x="29235" y="210541"/>
                    </a:cubicBezTo>
                    <a:cubicBezTo>
                      <a:pt x="33617" y="208291"/>
                      <a:pt x="37088" y="204594"/>
                      <a:pt x="39055" y="200079"/>
                    </a:cubicBezTo>
                    <a:cubicBezTo>
                      <a:pt x="41025" y="195563"/>
                      <a:pt x="41371" y="190507"/>
                      <a:pt x="40036" y="185764"/>
                    </a:cubicBezTo>
                    <a:lnTo>
                      <a:pt x="50477" y="182427"/>
                    </a:lnTo>
                    <a:cubicBezTo>
                      <a:pt x="52635" y="189835"/>
                      <a:pt x="52074" y="197769"/>
                      <a:pt x="48901" y="204802"/>
                    </a:cubicBezTo>
                    <a:cubicBezTo>
                      <a:pt x="45725" y="211832"/>
                      <a:pt x="40143" y="217500"/>
                      <a:pt x="33161" y="220780"/>
                    </a:cubicBezTo>
                    <a:cubicBezTo>
                      <a:pt x="35897" y="244533"/>
                      <a:pt x="59265" y="263087"/>
                      <a:pt x="87695" y="263087"/>
                    </a:cubicBezTo>
                    <a:cubicBezTo>
                      <a:pt x="95938" y="263217"/>
                      <a:pt x="104113" y="261584"/>
                      <a:pt x="111676" y="258298"/>
                    </a:cubicBezTo>
                    <a:cubicBezTo>
                      <a:pt x="119238" y="255014"/>
                      <a:pt x="126011" y="250152"/>
                      <a:pt x="131542" y="244038"/>
                    </a:cubicBezTo>
                    <a:lnTo>
                      <a:pt x="131542" y="123933"/>
                    </a:lnTo>
                    <a:cubicBezTo>
                      <a:pt x="125029" y="123926"/>
                      <a:pt x="118680" y="125972"/>
                      <a:pt x="113398" y="129779"/>
                    </a:cubicBezTo>
                    <a:cubicBezTo>
                      <a:pt x="108115" y="133586"/>
                      <a:pt x="104166" y="138963"/>
                      <a:pt x="102113" y="145141"/>
                    </a:cubicBezTo>
                    <a:lnTo>
                      <a:pt x="101667" y="146491"/>
                    </a:lnTo>
                    <a:lnTo>
                      <a:pt x="91263" y="143037"/>
                    </a:lnTo>
                    <a:lnTo>
                      <a:pt x="91712" y="141680"/>
                    </a:lnTo>
                    <a:lnTo>
                      <a:pt x="91712" y="141680"/>
                    </a:lnTo>
                    <a:cubicBezTo>
                      <a:pt x="94490" y="133317"/>
                      <a:pt x="99835" y="126039"/>
                      <a:pt x="106984" y="120886"/>
                    </a:cubicBezTo>
                    <a:cubicBezTo>
                      <a:pt x="114135" y="115733"/>
                      <a:pt x="122727" y="112962"/>
                      <a:pt x="131540" y="112970"/>
                    </a:cubicBezTo>
                    <a:lnTo>
                      <a:pt x="131540" y="19056"/>
                    </a:lnTo>
                    <a:cubicBezTo>
                      <a:pt x="126009" y="12942"/>
                      <a:pt x="119236" y="8080"/>
                      <a:pt x="111674" y="4796"/>
                    </a:cubicBezTo>
                    <a:cubicBezTo>
                      <a:pt x="104113" y="1511"/>
                      <a:pt x="95938" y="-123"/>
                      <a:pt x="87693" y="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27" name="Google Shape;1327;p22"/>
            <p:cNvSpPr txBox="1"/>
            <p:nvPr/>
          </p:nvSpPr>
          <p:spPr>
            <a:xfrm>
              <a:off x="9168020" y="3951662"/>
              <a:ext cx="505268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AI/ML</a:t>
              </a:r>
              <a:endParaRPr/>
            </a:p>
          </p:txBody>
        </p:sp>
        <p:sp>
          <p:nvSpPr>
            <p:cNvPr id="1328" name="Google Shape;1328;p22"/>
            <p:cNvSpPr txBox="1"/>
            <p:nvPr/>
          </p:nvSpPr>
          <p:spPr>
            <a:xfrm>
              <a:off x="8190035" y="5547554"/>
              <a:ext cx="979755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0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Administration</a:t>
              </a:r>
              <a:endParaRPr/>
            </a:p>
          </p:txBody>
        </p:sp>
        <p:grpSp>
          <p:nvGrpSpPr>
            <p:cNvPr id="1329" name="Google Shape;1329;p22"/>
            <p:cNvGrpSpPr/>
            <p:nvPr/>
          </p:nvGrpSpPr>
          <p:grpSpPr>
            <a:xfrm>
              <a:off x="8335286" y="4974652"/>
              <a:ext cx="565366" cy="552352"/>
              <a:chOff x="2678902" y="6287235"/>
              <a:chExt cx="565366" cy="552352"/>
            </a:xfrm>
          </p:grpSpPr>
          <p:sp>
            <p:nvSpPr>
              <p:cNvPr id="1330" name="Google Shape;1330;p22"/>
              <p:cNvSpPr/>
              <p:nvPr/>
            </p:nvSpPr>
            <p:spPr>
              <a:xfrm>
                <a:off x="2805085" y="6406911"/>
                <a:ext cx="312999" cy="312999"/>
              </a:xfrm>
              <a:custGeom>
                <a:rect b="b" l="l" r="r" t="t"/>
                <a:pathLst>
                  <a:path extrusionOk="0" h="312999" w="312999">
                    <a:moveTo>
                      <a:pt x="274566" y="222488"/>
                    </a:moveTo>
                    <a:cubicBezTo>
                      <a:pt x="271767" y="219689"/>
                      <a:pt x="271186" y="215491"/>
                      <a:pt x="272882" y="211920"/>
                    </a:cubicBezTo>
                    <a:cubicBezTo>
                      <a:pt x="274769" y="207933"/>
                      <a:pt x="276453" y="203837"/>
                      <a:pt x="277926" y="199639"/>
                    </a:cubicBezTo>
                    <a:cubicBezTo>
                      <a:pt x="279241" y="195901"/>
                      <a:pt x="282649" y="193323"/>
                      <a:pt x="286606" y="193323"/>
                    </a:cubicBezTo>
                    <a:lnTo>
                      <a:pt x="313000" y="193323"/>
                    </a:lnTo>
                    <a:lnTo>
                      <a:pt x="313000" y="119677"/>
                    </a:lnTo>
                    <a:lnTo>
                      <a:pt x="286606" y="119677"/>
                    </a:lnTo>
                    <a:cubicBezTo>
                      <a:pt x="282649" y="119677"/>
                      <a:pt x="279241" y="117099"/>
                      <a:pt x="277926" y="113363"/>
                    </a:cubicBezTo>
                    <a:cubicBezTo>
                      <a:pt x="276445" y="109165"/>
                      <a:pt x="274769" y="105067"/>
                      <a:pt x="272882" y="101081"/>
                    </a:cubicBezTo>
                    <a:cubicBezTo>
                      <a:pt x="271186" y="97509"/>
                      <a:pt x="271777" y="93301"/>
                      <a:pt x="274566" y="90512"/>
                    </a:cubicBezTo>
                    <a:lnTo>
                      <a:pt x="293208" y="71870"/>
                    </a:lnTo>
                    <a:lnTo>
                      <a:pt x="241130" y="19792"/>
                    </a:lnTo>
                    <a:lnTo>
                      <a:pt x="222488" y="38434"/>
                    </a:lnTo>
                    <a:cubicBezTo>
                      <a:pt x="219689" y="41233"/>
                      <a:pt x="215491" y="41814"/>
                      <a:pt x="211920" y="40120"/>
                    </a:cubicBezTo>
                    <a:cubicBezTo>
                      <a:pt x="207933" y="38231"/>
                      <a:pt x="203837" y="36547"/>
                      <a:pt x="199639" y="35074"/>
                    </a:cubicBezTo>
                    <a:cubicBezTo>
                      <a:pt x="195901" y="33758"/>
                      <a:pt x="193323" y="30353"/>
                      <a:pt x="193323" y="26394"/>
                    </a:cubicBezTo>
                    <a:lnTo>
                      <a:pt x="193323" y="0"/>
                    </a:lnTo>
                    <a:lnTo>
                      <a:pt x="119677" y="0"/>
                    </a:lnTo>
                    <a:lnTo>
                      <a:pt x="119677" y="26394"/>
                    </a:lnTo>
                    <a:cubicBezTo>
                      <a:pt x="119677" y="30353"/>
                      <a:pt x="117099" y="33758"/>
                      <a:pt x="113363" y="35074"/>
                    </a:cubicBezTo>
                    <a:cubicBezTo>
                      <a:pt x="109165" y="36557"/>
                      <a:pt x="105067" y="38231"/>
                      <a:pt x="101081" y="40120"/>
                    </a:cubicBezTo>
                    <a:cubicBezTo>
                      <a:pt x="97509" y="41814"/>
                      <a:pt x="93301" y="41225"/>
                      <a:pt x="90512" y="38434"/>
                    </a:cubicBezTo>
                    <a:lnTo>
                      <a:pt x="71870" y="19792"/>
                    </a:lnTo>
                    <a:lnTo>
                      <a:pt x="19792" y="71870"/>
                    </a:lnTo>
                    <a:lnTo>
                      <a:pt x="38434" y="90512"/>
                    </a:lnTo>
                    <a:cubicBezTo>
                      <a:pt x="41233" y="93311"/>
                      <a:pt x="41814" y="97509"/>
                      <a:pt x="40120" y="101081"/>
                    </a:cubicBezTo>
                    <a:cubicBezTo>
                      <a:pt x="38231" y="105067"/>
                      <a:pt x="36547" y="109163"/>
                      <a:pt x="35074" y="113363"/>
                    </a:cubicBezTo>
                    <a:cubicBezTo>
                      <a:pt x="33758" y="117099"/>
                      <a:pt x="30353" y="119677"/>
                      <a:pt x="26394" y="119677"/>
                    </a:cubicBezTo>
                    <a:lnTo>
                      <a:pt x="0" y="119677"/>
                    </a:lnTo>
                    <a:lnTo>
                      <a:pt x="0" y="193323"/>
                    </a:lnTo>
                    <a:lnTo>
                      <a:pt x="26394" y="193323"/>
                    </a:lnTo>
                    <a:cubicBezTo>
                      <a:pt x="30353" y="193323"/>
                      <a:pt x="33758" y="195901"/>
                      <a:pt x="35074" y="199639"/>
                    </a:cubicBezTo>
                    <a:cubicBezTo>
                      <a:pt x="36557" y="203837"/>
                      <a:pt x="38231" y="207933"/>
                      <a:pt x="40120" y="211920"/>
                    </a:cubicBezTo>
                    <a:cubicBezTo>
                      <a:pt x="41814" y="215491"/>
                      <a:pt x="41223" y="219699"/>
                      <a:pt x="38434" y="222488"/>
                    </a:cubicBezTo>
                    <a:lnTo>
                      <a:pt x="19792" y="241130"/>
                    </a:lnTo>
                    <a:lnTo>
                      <a:pt x="71870" y="293208"/>
                    </a:lnTo>
                    <a:lnTo>
                      <a:pt x="90512" y="274566"/>
                    </a:lnTo>
                    <a:cubicBezTo>
                      <a:pt x="93311" y="271767"/>
                      <a:pt x="97509" y="271186"/>
                      <a:pt x="101081" y="272882"/>
                    </a:cubicBezTo>
                    <a:cubicBezTo>
                      <a:pt x="105067" y="274769"/>
                      <a:pt x="109163" y="276453"/>
                      <a:pt x="113363" y="277926"/>
                    </a:cubicBezTo>
                    <a:cubicBezTo>
                      <a:pt x="117099" y="279241"/>
                      <a:pt x="119677" y="282649"/>
                      <a:pt x="119677" y="286606"/>
                    </a:cubicBezTo>
                    <a:lnTo>
                      <a:pt x="119677" y="313000"/>
                    </a:lnTo>
                    <a:lnTo>
                      <a:pt x="193323" y="313000"/>
                    </a:lnTo>
                    <a:lnTo>
                      <a:pt x="193323" y="286606"/>
                    </a:lnTo>
                    <a:cubicBezTo>
                      <a:pt x="193323" y="282649"/>
                      <a:pt x="195901" y="279241"/>
                      <a:pt x="199639" y="277926"/>
                    </a:cubicBezTo>
                    <a:cubicBezTo>
                      <a:pt x="203837" y="276445"/>
                      <a:pt x="207933" y="274769"/>
                      <a:pt x="211920" y="272882"/>
                    </a:cubicBezTo>
                    <a:cubicBezTo>
                      <a:pt x="215491" y="271186"/>
                      <a:pt x="219699" y="271777"/>
                      <a:pt x="222488" y="274566"/>
                    </a:cubicBezTo>
                    <a:lnTo>
                      <a:pt x="241130" y="293208"/>
                    </a:lnTo>
                    <a:lnTo>
                      <a:pt x="293208" y="241130"/>
                    </a:lnTo>
                    <a:close/>
                    <a:moveTo>
                      <a:pt x="156500" y="248559"/>
                    </a:moveTo>
                    <a:cubicBezTo>
                      <a:pt x="105656" y="248559"/>
                      <a:pt x="64441" y="207344"/>
                      <a:pt x="64441" y="156500"/>
                    </a:cubicBezTo>
                    <a:cubicBezTo>
                      <a:pt x="64441" y="105656"/>
                      <a:pt x="105656" y="64441"/>
                      <a:pt x="156500" y="64441"/>
                    </a:cubicBezTo>
                    <a:cubicBezTo>
                      <a:pt x="207344" y="64441"/>
                      <a:pt x="248559" y="105656"/>
                      <a:pt x="248559" y="156500"/>
                    </a:cubicBezTo>
                    <a:cubicBezTo>
                      <a:pt x="248559" y="207344"/>
                      <a:pt x="207344" y="248559"/>
                      <a:pt x="156500" y="2485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22"/>
              <p:cNvSpPr/>
              <p:nvPr/>
            </p:nvSpPr>
            <p:spPr>
              <a:xfrm>
                <a:off x="2933978" y="6489772"/>
                <a:ext cx="55235" cy="55235"/>
              </a:xfrm>
              <a:custGeom>
                <a:rect b="b" l="l" r="r" t="t"/>
                <a:pathLst>
                  <a:path extrusionOk="0" h="55235" w="55235">
                    <a:moveTo>
                      <a:pt x="55235" y="27618"/>
                    </a:moveTo>
                    <a:cubicBezTo>
                      <a:pt x="55235" y="42871"/>
                      <a:pt x="42871" y="55235"/>
                      <a:pt x="27618" y="55235"/>
                    </a:cubicBezTo>
                    <a:cubicBezTo>
                      <a:pt x="12364" y="55235"/>
                      <a:pt x="0" y="42871"/>
                      <a:pt x="0" y="27618"/>
                    </a:cubicBezTo>
                    <a:cubicBezTo>
                      <a:pt x="0" y="12364"/>
                      <a:pt x="12364" y="0"/>
                      <a:pt x="27618" y="0"/>
                    </a:cubicBezTo>
                    <a:cubicBezTo>
                      <a:pt x="42871" y="0"/>
                      <a:pt x="55235" y="12364"/>
                      <a:pt x="55235" y="2761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22"/>
              <p:cNvSpPr/>
              <p:nvPr/>
            </p:nvSpPr>
            <p:spPr>
              <a:xfrm>
                <a:off x="2915550" y="6544999"/>
                <a:ext cx="92058" cy="73646"/>
              </a:xfrm>
              <a:custGeom>
                <a:rect b="b" l="l" r="r" t="t"/>
                <a:pathLst>
                  <a:path extrusionOk="0" h="73646" w="92058">
                    <a:moveTo>
                      <a:pt x="55235" y="0"/>
                    </a:moveTo>
                    <a:lnTo>
                      <a:pt x="36823" y="0"/>
                    </a:lnTo>
                    <a:cubicBezTo>
                      <a:pt x="16487" y="0"/>
                      <a:pt x="0" y="16487"/>
                      <a:pt x="0" y="36823"/>
                    </a:cubicBezTo>
                    <a:lnTo>
                      <a:pt x="0" y="73647"/>
                    </a:lnTo>
                    <a:lnTo>
                      <a:pt x="92059" y="73647"/>
                    </a:lnTo>
                    <a:lnTo>
                      <a:pt x="92059" y="36823"/>
                    </a:lnTo>
                    <a:cubicBezTo>
                      <a:pt x="92059" y="16487"/>
                      <a:pt x="75572" y="0"/>
                      <a:pt x="5523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3" name="Google Shape;1333;p22"/>
              <p:cNvSpPr/>
              <p:nvPr/>
            </p:nvSpPr>
            <p:spPr>
              <a:xfrm>
                <a:off x="2703823" y="6287235"/>
                <a:ext cx="55235" cy="55235"/>
              </a:xfrm>
              <a:custGeom>
                <a:rect b="b" l="l" r="r" t="t"/>
                <a:pathLst>
                  <a:path extrusionOk="0" h="55235" w="55235">
                    <a:moveTo>
                      <a:pt x="55235" y="27618"/>
                    </a:moveTo>
                    <a:cubicBezTo>
                      <a:pt x="55235" y="42871"/>
                      <a:pt x="42871" y="55235"/>
                      <a:pt x="27618" y="55235"/>
                    </a:cubicBezTo>
                    <a:cubicBezTo>
                      <a:pt x="12365" y="55235"/>
                      <a:pt x="0" y="42871"/>
                      <a:pt x="0" y="27618"/>
                    </a:cubicBezTo>
                    <a:cubicBezTo>
                      <a:pt x="0" y="12365"/>
                      <a:pt x="12365" y="0"/>
                      <a:pt x="27618" y="0"/>
                    </a:cubicBezTo>
                    <a:cubicBezTo>
                      <a:pt x="42871" y="0"/>
                      <a:pt x="55235" y="12365"/>
                      <a:pt x="55235" y="2761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4" name="Google Shape;1334;p22"/>
              <p:cNvSpPr/>
              <p:nvPr/>
            </p:nvSpPr>
            <p:spPr>
              <a:xfrm>
                <a:off x="2685411" y="6342470"/>
                <a:ext cx="92058" cy="55235"/>
              </a:xfrm>
              <a:custGeom>
                <a:rect b="b" l="l" r="r" t="t"/>
                <a:pathLst>
                  <a:path extrusionOk="0" h="55235" w="92058">
                    <a:moveTo>
                      <a:pt x="92059" y="36823"/>
                    </a:moveTo>
                    <a:cubicBezTo>
                      <a:pt x="92059" y="16487"/>
                      <a:pt x="75572" y="0"/>
                      <a:pt x="55235" y="0"/>
                    </a:cubicBezTo>
                    <a:lnTo>
                      <a:pt x="36823" y="0"/>
                    </a:lnTo>
                    <a:cubicBezTo>
                      <a:pt x="16487" y="0"/>
                      <a:pt x="0" y="16487"/>
                      <a:pt x="0" y="36823"/>
                    </a:cubicBezTo>
                    <a:lnTo>
                      <a:pt x="0" y="55235"/>
                    </a:lnTo>
                    <a:lnTo>
                      <a:pt x="92059" y="552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5" name="Google Shape;1335;p22"/>
              <p:cNvSpPr/>
              <p:nvPr/>
            </p:nvSpPr>
            <p:spPr>
              <a:xfrm>
                <a:off x="3164116" y="6287235"/>
                <a:ext cx="55235" cy="55235"/>
              </a:xfrm>
              <a:custGeom>
                <a:rect b="b" l="l" r="r" t="t"/>
                <a:pathLst>
                  <a:path extrusionOk="0" h="55235" w="55235">
                    <a:moveTo>
                      <a:pt x="55235" y="27618"/>
                    </a:moveTo>
                    <a:cubicBezTo>
                      <a:pt x="55235" y="42871"/>
                      <a:pt x="42871" y="55235"/>
                      <a:pt x="27618" y="55235"/>
                    </a:cubicBezTo>
                    <a:cubicBezTo>
                      <a:pt x="12365" y="55235"/>
                      <a:pt x="0" y="42871"/>
                      <a:pt x="0" y="27618"/>
                    </a:cubicBezTo>
                    <a:cubicBezTo>
                      <a:pt x="0" y="12365"/>
                      <a:pt x="12365" y="0"/>
                      <a:pt x="27618" y="0"/>
                    </a:cubicBezTo>
                    <a:cubicBezTo>
                      <a:pt x="42871" y="0"/>
                      <a:pt x="55235" y="12365"/>
                      <a:pt x="55235" y="2761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6" name="Google Shape;1336;p22"/>
              <p:cNvSpPr/>
              <p:nvPr/>
            </p:nvSpPr>
            <p:spPr>
              <a:xfrm>
                <a:off x="3145704" y="6342470"/>
                <a:ext cx="92058" cy="55235"/>
              </a:xfrm>
              <a:custGeom>
                <a:rect b="b" l="l" r="r" t="t"/>
                <a:pathLst>
                  <a:path extrusionOk="0" h="55235" w="92058">
                    <a:moveTo>
                      <a:pt x="0" y="36823"/>
                    </a:moveTo>
                    <a:lnTo>
                      <a:pt x="0" y="55235"/>
                    </a:lnTo>
                    <a:lnTo>
                      <a:pt x="92059" y="55235"/>
                    </a:lnTo>
                    <a:lnTo>
                      <a:pt x="92059" y="36823"/>
                    </a:lnTo>
                    <a:cubicBezTo>
                      <a:pt x="92059" y="16487"/>
                      <a:pt x="75572" y="0"/>
                      <a:pt x="55235" y="0"/>
                    </a:cubicBezTo>
                    <a:lnTo>
                      <a:pt x="36823" y="0"/>
                    </a:lnTo>
                    <a:cubicBezTo>
                      <a:pt x="16487" y="0"/>
                      <a:pt x="0" y="16487"/>
                      <a:pt x="0" y="368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7" name="Google Shape;1337;p22"/>
              <p:cNvSpPr/>
              <p:nvPr/>
            </p:nvSpPr>
            <p:spPr>
              <a:xfrm>
                <a:off x="2703823" y="6729108"/>
                <a:ext cx="55235" cy="55235"/>
              </a:xfrm>
              <a:custGeom>
                <a:rect b="b" l="l" r="r" t="t"/>
                <a:pathLst>
                  <a:path extrusionOk="0" h="55235" w="55235">
                    <a:moveTo>
                      <a:pt x="55235" y="27618"/>
                    </a:moveTo>
                    <a:cubicBezTo>
                      <a:pt x="55235" y="42871"/>
                      <a:pt x="42871" y="55235"/>
                      <a:pt x="27618" y="55235"/>
                    </a:cubicBezTo>
                    <a:cubicBezTo>
                      <a:pt x="12365" y="55235"/>
                      <a:pt x="0" y="42871"/>
                      <a:pt x="0" y="27618"/>
                    </a:cubicBezTo>
                    <a:cubicBezTo>
                      <a:pt x="0" y="12365"/>
                      <a:pt x="12365" y="0"/>
                      <a:pt x="27618" y="0"/>
                    </a:cubicBezTo>
                    <a:cubicBezTo>
                      <a:pt x="42871" y="0"/>
                      <a:pt x="55235" y="12365"/>
                      <a:pt x="55235" y="2761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8" name="Google Shape;1338;p22"/>
              <p:cNvSpPr/>
              <p:nvPr/>
            </p:nvSpPr>
            <p:spPr>
              <a:xfrm>
                <a:off x="2685411" y="6784352"/>
                <a:ext cx="92058" cy="55235"/>
              </a:xfrm>
              <a:custGeom>
                <a:rect b="b" l="l" r="r" t="t"/>
                <a:pathLst>
                  <a:path extrusionOk="0" h="55235" w="92058">
                    <a:moveTo>
                      <a:pt x="92059" y="36823"/>
                    </a:moveTo>
                    <a:cubicBezTo>
                      <a:pt x="92059" y="16487"/>
                      <a:pt x="75572" y="0"/>
                      <a:pt x="55235" y="0"/>
                    </a:cubicBezTo>
                    <a:lnTo>
                      <a:pt x="36823" y="0"/>
                    </a:lnTo>
                    <a:cubicBezTo>
                      <a:pt x="16487" y="0"/>
                      <a:pt x="0" y="16487"/>
                      <a:pt x="0" y="36823"/>
                    </a:cubicBezTo>
                    <a:lnTo>
                      <a:pt x="0" y="55235"/>
                    </a:lnTo>
                    <a:lnTo>
                      <a:pt x="92059" y="552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9" name="Google Shape;1339;p22"/>
              <p:cNvSpPr/>
              <p:nvPr/>
            </p:nvSpPr>
            <p:spPr>
              <a:xfrm>
                <a:off x="3164116" y="6729108"/>
                <a:ext cx="55235" cy="55235"/>
              </a:xfrm>
              <a:custGeom>
                <a:rect b="b" l="l" r="r" t="t"/>
                <a:pathLst>
                  <a:path extrusionOk="0" h="55235" w="55235">
                    <a:moveTo>
                      <a:pt x="55235" y="27618"/>
                    </a:moveTo>
                    <a:cubicBezTo>
                      <a:pt x="55235" y="42871"/>
                      <a:pt x="42871" y="55235"/>
                      <a:pt x="27618" y="55235"/>
                    </a:cubicBezTo>
                    <a:cubicBezTo>
                      <a:pt x="12365" y="55235"/>
                      <a:pt x="0" y="42871"/>
                      <a:pt x="0" y="27618"/>
                    </a:cubicBezTo>
                    <a:cubicBezTo>
                      <a:pt x="0" y="12365"/>
                      <a:pt x="12365" y="0"/>
                      <a:pt x="27618" y="0"/>
                    </a:cubicBezTo>
                    <a:cubicBezTo>
                      <a:pt x="42871" y="0"/>
                      <a:pt x="55235" y="12365"/>
                      <a:pt x="55235" y="27618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22"/>
              <p:cNvSpPr/>
              <p:nvPr/>
            </p:nvSpPr>
            <p:spPr>
              <a:xfrm>
                <a:off x="3145704" y="6784352"/>
                <a:ext cx="92058" cy="55235"/>
              </a:xfrm>
              <a:custGeom>
                <a:rect b="b" l="l" r="r" t="t"/>
                <a:pathLst>
                  <a:path extrusionOk="0" h="55235" w="92058">
                    <a:moveTo>
                      <a:pt x="92059" y="36823"/>
                    </a:moveTo>
                    <a:cubicBezTo>
                      <a:pt x="92059" y="16487"/>
                      <a:pt x="75572" y="0"/>
                      <a:pt x="55235" y="0"/>
                    </a:cubicBezTo>
                    <a:lnTo>
                      <a:pt x="36823" y="0"/>
                    </a:lnTo>
                    <a:cubicBezTo>
                      <a:pt x="16487" y="0"/>
                      <a:pt x="0" y="16487"/>
                      <a:pt x="0" y="36823"/>
                    </a:cubicBezTo>
                    <a:lnTo>
                      <a:pt x="0" y="55235"/>
                    </a:lnTo>
                    <a:lnTo>
                      <a:pt x="92059" y="5523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22"/>
              <p:cNvSpPr/>
              <p:nvPr/>
            </p:nvSpPr>
            <p:spPr>
              <a:xfrm>
                <a:off x="2678903" y="6581823"/>
                <a:ext cx="98567" cy="110470"/>
              </a:xfrm>
              <a:custGeom>
                <a:rect b="b" l="l" r="r" t="t"/>
                <a:pathLst>
                  <a:path extrusionOk="0" h="110470" w="98567">
                    <a:moveTo>
                      <a:pt x="34126" y="110470"/>
                    </a:moveTo>
                    <a:cubicBezTo>
                      <a:pt x="36482" y="110470"/>
                      <a:pt x="38840" y="109569"/>
                      <a:pt x="40635" y="107773"/>
                    </a:cubicBezTo>
                    <a:lnTo>
                      <a:pt x="68252" y="80156"/>
                    </a:lnTo>
                    <a:lnTo>
                      <a:pt x="55235" y="67138"/>
                    </a:lnTo>
                    <a:lnTo>
                      <a:pt x="43332" y="79041"/>
                    </a:lnTo>
                    <a:lnTo>
                      <a:pt x="43332" y="18412"/>
                    </a:lnTo>
                    <a:lnTo>
                      <a:pt x="98567" y="18412"/>
                    </a:lnTo>
                    <a:lnTo>
                      <a:pt x="98567" y="0"/>
                    </a:lnTo>
                    <a:lnTo>
                      <a:pt x="34126" y="0"/>
                    </a:lnTo>
                    <a:cubicBezTo>
                      <a:pt x="29036" y="0"/>
                      <a:pt x="24920" y="4116"/>
                      <a:pt x="24920" y="9206"/>
                    </a:cubicBezTo>
                    <a:lnTo>
                      <a:pt x="24920" y="79041"/>
                    </a:lnTo>
                    <a:lnTo>
                      <a:pt x="13017" y="67138"/>
                    </a:lnTo>
                    <a:lnTo>
                      <a:pt x="0" y="80156"/>
                    </a:lnTo>
                    <a:lnTo>
                      <a:pt x="27618" y="107773"/>
                    </a:lnTo>
                    <a:cubicBezTo>
                      <a:pt x="29413" y="109569"/>
                      <a:pt x="31770" y="110470"/>
                      <a:pt x="34126" y="1104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22"/>
              <p:cNvSpPr/>
              <p:nvPr/>
            </p:nvSpPr>
            <p:spPr>
              <a:xfrm>
                <a:off x="3145699" y="6581818"/>
                <a:ext cx="98567" cy="110470"/>
              </a:xfrm>
              <a:custGeom>
                <a:rect b="b" l="l" r="r" t="t"/>
                <a:pathLst>
                  <a:path extrusionOk="0" h="110470" w="98567">
                    <a:moveTo>
                      <a:pt x="85550" y="67138"/>
                    </a:moveTo>
                    <a:lnTo>
                      <a:pt x="73647" y="79041"/>
                    </a:lnTo>
                    <a:lnTo>
                      <a:pt x="73647" y="9206"/>
                    </a:lnTo>
                    <a:cubicBezTo>
                      <a:pt x="73647" y="4114"/>
                      <a:pt x="69531" y="0"/>
                      <a:pt x="64441" y="0"/>
                    </a:cubicBezTo>
                    <a:lnTo>
                      <a:pt x="0" y="0"/>
                    </a:lnTo>
                    <a:lnTo>
                      <a:pt x="0" y="18412"/>
                    </a:lnTo>
                    <a:lnTo>
                      <a:pt x="55235" y="18412"/>
                    </a:lnTo>
                    <a:lnTo>
                      <a:pt x="55235" y="79041"/>
                    </a:lnTo>
                    <a:lnTo>
                      <a:pt x="43332" y="67138"/>
                    </a:lnTo>
                    <a:lnTo>
                      <a:pt x="30315" y="80156"/>
                    </a:lnTo>
                    <a:lnTo>
                      <a:pt x="57932" y="107773"/>
                    </a:lnTo>
                    <a:cubicBezTo>
                      <a:pt x="59728" y="109569"/>
                      <a:pt x="62084" y="110470"/>
                      <a:pt x="64441" y="110470"/>
                    </a:cubicBezTo>
                    <a:cubicBezTo>
                      <a:pt x="66798" y="110470"/>
                      <a:pt x="69154" y="109569"/>
                      <a:pt x="70950" y="107773"/>
                    </a:cubicBezTo>
                    <a:lnTo>
                      <a:pt x="98567" y="8015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22"/>
              <p:cNvSpPr/>
              <p:nvPr/>
            </p:nvSpPr>
            <p:spPr>
              <a:xfrm>
                <a:off x="3145701" y="6434530"/>
                <a:ext cx="98567" cy="110472"/>
              </a:xfrm>
              <a:custGeom>
                <a:rect b="b" l="l" r="r" t="t"/>
                <a:pathLst>
                  <a:path extrusionOk="0" h="110472" w="98567">
                    <a:moveTo>
                      <a:pt x="70950" y="2699"/>
                    </a:moveTo>
                    <a:cubicBezTo>
                      <a:pt x="67351" y="-900"/>
                      <a:pt x="61533" y="-900"/>
                      <a:pt x="57932" y="2699"/>
                    </a:cubicBezTo>
                    <a:lnTo>
                      <a:pt x="30315" y="30317"/>
                    </a:lnTo>
                    <a:lnTo>
                      <a:pt x="43332" y="43334"/>
                    </a:lnTo>
                    <a:lnTo>
                      <a:pt x="55235" y="31431"/>
                    </a:lnTo>
                    <a:lnTo>
                      <a:pt x="55235" y="92061"/>
                    </a:lnTo>
                    <a:lnTo>
                      <a:pt x="0" y="92061"/>
                    </a:lnTo>
                    <a:lnTo>
                      <a:pt x="0" y="110472"/>
                    </a:lnTo>
                    <a:lnTo>
                      <a:pt x="64441" y="110472"/>
                    </a:lnTo>
                    <a:cubicBezTo>
                      <a:pt x="69531" y="110472"/>
                      <a:pt x="73647" y="106356"/>
                      <a:pt x="73647" y="101267"/>
                    </a:cubicBezTo>
                    <a:lnTo>
                      <a:pt x="73647" y="31431"/>
                    </a:lnTo>
                    <a:lnTo>
                      <a:pt x="85550" y="43334"/>
                    </a:lnTo>
                    <a:lnTo>
                      <a:pt x="98567" y="3031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22"/>
              <p:cNvSpPr/>
              <p:nvPr/>
            </p:nvSpPr>
            <p:spPr>
              <a:xfrm>
                <a:off x="2678902" y="6434520"/>
                <a:ext cx="98567" cy="110472"/>
              </a:xfrm>
              <a:custGeom>
                <a:rect b="b" l="l" r="r" t="t"/>
                <a:pathLst>
                  <a:path extrusionOk="0" h="110472" w="98567">
                    <a:moveTo>
                      <a:pt x="24920" y="31431"/>
                    </a:moveTo>
                    <a:lnTo>
                      <a:pt x="24920" y="101266"/>
                    </a:lnTo>
                    <a:cubicBezTo>
                      <a:pt x="24920" y="106356"/>
                      <a:pt x="29036" y="110472"/>
                      <a:pt x="34126" y="110472"/>
                    </a:cubicBezTo>
                    <a:lnTo>
                      <a:pt x="98567" y="110472"/>
                    </a:lnTo>
                    <a:lnTo>
                      <a:pt x="98567" y="92061"/>
                    </a:lnTo>
                    <a:lnTo>
                      <a:pt x="43332" y="92061"/>
                    </a:lnTo>
                    <a:lnTo>
                      <a:pt x="43332" y="31431"/>
                    </a:lnTo>
                    <a:lnTo>
                      <a:pt x="55235" y="43334"/>
                    </a:lnTo>
                    <a:lnTo>
                      <a:pt x="68252" y="30317"/>
                    </a:lnTo>
                    <a:lnTo>
                      <a:pt x="40635" y="2699"/>
                    </a:lnTo>
                    <a:cubicBezTo>
                      <a:pt x="37036" y="-900"/>
                      <a:pt x="31217" y="-900"/>
                      <a:pt x="27618" y="2699"/>
                    </a:cubicBezTo>
                    <a:lnTo>
                      <a:pt x="0" y="30317"/>
                    </a:lnTo>
                    <a:lnTo>
                      <a:pt x="13017" y="4333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345" name="Google Shape;1345;p2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8363558" y="1444158"/>
              <a:ext cx="1752600" cy="4191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46" name="Google Shape;1346;p22"/>
            <p:cNvGrpSpPr/>
            <p:nvPr/>
          </p:nvGrpSpPr>
          <p:grpSpPr>
            <a:xfrm>
              <a:off x="6826945" y="4151713"/>
              <a:ext cx="396311" cy="396314"/>
              <a:chOff x="6720354" y="4278436"/>
              <a:chExt cx="396311" cy="396314"/>
            </a:xfrm>
          </p:grpSpPr>
          <p:sp>
            <p:nvSpPr>
              <p:cNvPr id="1347" name="Google Shape;1347;p22"/>
              <p:cNvSpPr/>
              <p:nvPr/>
            </p:nvSpPr>
            <p:spPr>
              <a:xfrm>
                <a:off x="6758713" y="4342352"/>
                <a:ext cx="127843" cy="127843"/>
              </a:xfrm>
              <a:custGeom>
                <a:rect b="b" l="l" r="r" t="t"/>
                <a:pathLst>
                  <a:path extrusionOk="0" h="127843" w="127843">
                    <a:moveTo>
                      <a:pt x="127843" y="63922"/>
                    </a:moveTo>
                    <a:cubicBezTo>
                      <a:pt x="127843" y="28676"/>
                      <a:pt x="99168" y="0"/>
                      <a:pt x="63922" y="0"/>
                    </a:cubicBezTo>
                    <a:cubicBezTo>
                      <a:pt x="28676" y="0"/>
                      <a:pt x="0" y="28676"/>
                      <a:pt x="0" y="63922"/>
                    </a:cubicBezTo>
                    <a:cubicBezTo>
                      <a:pt x="0" y="99168"/>
                      <a:pt x="28676" y="127843"/>
                      <a:pt x="63922" y="127843"/>
                    </a:cubicBezTo>
                    <a:cubicBezTo>
                      <a:pt x="99168" y="127843"/>
                      <a:pt x="127843" y="99168"/>
                      <a:pt x="127843" y="63922"/>
                    </a:cubicBezTo>
                    <a:close/>
                    <a:moveTo>
                      <a:pt x="12784" y="63922"/>
                    </a:moveTo>
                    <a:cubicBezTo>
                      <a:pt x="12784" y="35726"/>
                      <a:pt x="35726" y="12784"/>
                      <a:pt x="63922" y="12784"/>
                    </a:cubicBezTo>
                    <a:cubicBezTo>
                      <a:pt x="92118" y="12784"/>
                      <a:pt x="115059" y="35726"/>
                      <a:pt x="115059" y="63922"/>
                    </a:cubicBezTo>
                    <a:cubicBezTo>
                      <a:pt x="115059" y="92118"/>
                      <a:pt x="92118" y="115059"/>
                      <a:pt x="63922" y="115059"/>
                    </a:cubicBezTo>
                    <a:cubicBezTo>
                      <a:pt x="35726" y="115059"/>
                      <a:pt x="12784" y="92118"/>
                      <a:pt x="12784" y="639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22"/>
              <p:cNvSpPr/>
              <p:nvPr/>
            </p:nvSpPr>
            <p:spPr>
              <a:xfrm>
                <a:off x="6784282" y="4367920"/>
                <a:ext cx="76706" cy="76706"/>
              </a:xfrm>
              <a:custGeom>
                <a:rect b="b" l="l" r="r" t="t"/>
                <a:pathLst>
                  <a:path extrusionOk="0" h="76706" w="76706">
                    <a:moveTo>
                      <a:pt x="76706" y="38353"/>
                    </a:moveTo>
                    <a:cubicBezTo>
                      <a:pt x="76706" y="17201"/>
                      <a:pt x="59505" y="0"/>
                      <a:pt x="38353" y="0"/>
                    </a:cubicBezTo>
                    <a:cubicBezTo>
                      <a:pt x="17201" y="0"/>
                      <a:pt x="0" y="17201"/>
                      <a:pt x="0" y="38353"/>
                    </a:cubicBezTo>
                    <a:cubicBezTo>
                      <a:pt x="0" y="59505"/>
                      <a:pt x="17201" y="76706"/>
                      <a:pt x="38353" y="76706"/>
                    </a:cubicBezTo>
                    <a:cubicBezTo>
                      <a:pt x="59505" y="76706"/>
                      <a:pt x="76706" y="59505"/>
                      <a:pt x="76706" y="38353"/>
                    </a:cubicBezTo>
                    <a:close/>
                    <a:moveTo>
                      <a:pt x="12784" y="38353"/>
                    </a:moveTo>
                    <a:cubicBezTo>
                      <a:pt x="12784" y="24252"/>
                      <a:pt x="24252" y="12784"/>
                      <a:pt x="38353" y="12784"/>
                    </a:cubicBezTo>
                    <a:cubicBezTo>
                      <a:pt x="52454" y="12784"/>
                      <a:pt x="63922" y="24252"/>
                      <a:pt x="63922" y="38353"/>
                    </a:cubicBezTo>
                    <a:cubicBezTo>
                      <a:pt x="63922" y="52454"/>
                      <a:pt x="52454" y="63922"/>
                      <a:pt x="38353" y="63922"/>
                    </a:cubicBezTo>
                    <a:cubicBezTo>
                      <a:pt x="24252" y="63922"/>
                      <a:pt x="12784" y="52454"/>
                      <a:pt x="12784" y="383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22"/>
              <p:cNvSpPr/>
              <p:nvPr/>
            </p:nvSpPr>
            <p:spPr>
              <a:xfrm>
                <a:off x="6816237" y="4636397"/>
                <a:ext cx="12784" cy="12784"/>
              </a:xfrm>
              <a:custGeom>
                <a:rect b="b" l="l" r="r" t="t"/>
                <a:pathLst>
                  <a:path extrusionOk="0" h="12784" w="12784">
                    <a:moveTo>
                      <a:pt x="12784" y="6392"/>
                    </a:moveTo>
                    <a:cubicBezTo>
                      <a:pt x="12784" y="9923"/>
                      <a:pt x="9922" y="12784"/>
                      <a:pt x="6392" y="12784"/>
                    </a:cubicBezTo>
                    <a:cubicBezTo>
                      <a:pt x="2862" y="12784"/>
                      <a:pt x="0" y="9923"/>
                      <a:pt x="0" y="6392"/>
                    </a:cubicBezTo>
                    <a:cubicBezTo>
                      <a:pt x="0" y="2861"/>
                      <a:pt x="2862" y="0"/>
                      <a:pt x="6392" y="0"/>
                    </a:cubicBezTo>
                    <a:cubicBezTo>
                      <a:pt x="9922" y="0"/>
                      <a:pt x="12784" y="2861"/>
                      <a:pt x="12784" y="6392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22"/>
              <p:cNvSpPr/>
              <p:nvPr/>
            </p:nvSpPr>
            <p:spPr>
              <a:xfrm>
                <a:off x="6720354" y="4278436"/>
                <a:ext cx="396311" cy="396314"/>
              </a:xfrm>
              <a:custGeom>
                <a:rect b="b" l="l" r="r" t="t"/>
                <a:pathLst>
                  <a:path extrusionOk="0" h="396314" w="396311">
                    <a:moveTo>
                      <a:pt x="338785" y="38353"/>
                    </a:moveTo>
                    <a:lnTo>
                      <a:pt x="338785" y="51137"/>
                    </a:lnTo>
                    <a:lnTo>
                      <a:pt x="371289" y="51137"/>
                    </a:lnTo>
                    <a:lnTo>
                      <a:pt x="272672" y="127844"/>
                    </a:lnTo>
                    <a:lnTo>
                      <a:pt x="204550" y="127844"/>
                    </a:lnTo>
                    <a:lnTo>
                      <a:pt x="204550" y="103668"/>
                    </a:lnTo>
                    <a:lnTo>
                      <a:pt x="187054" y="99315"/>
                    </a:lnTo>
                    <a:cubicBezTo>
                      <a:pt x="185744" y="95410"/>
                      <a:pt x="184197" y="91638"/>
                      <a:pt x="182413" y="88039"/>
                    </a:cubicBezTo>
                    <a:lnTo>
                      <a:pt x="191688" y="72615"/>
                    </a:lnTo>
                    <a:lnTo>
                      <a:pt x="157503" y="38430"/>
                    </a:lnTo>
                    <a:lnTo>
                      <a:pt x="142079" y="47705"/>
                    </a:lnTo>
                    <a:cubicBezTo>
                      <a:pt x="138480" y="45921"/>
                      <a:pt x="134710" y="44375"/>
                      <a:pt x="130803" y="43064"/>
                    </a:cubicBezTo>
                    <a:lnTo>
                      <a:pt x="126450" y="25569"/>
                    </a:lnTo>
                    <a:lnTo>
                      <a:pt x="102275" y="25569"/>
                    </a:lnTo>
                    <a:lnTo>
                      <a:pt x="102275" y="12784"/>
                    </a:lnTo>
                    <a:lnTo>
                      <a:pt x="332393" y="12784"/>
                    </a:lnTo>
                    <a:lnTo>
                      <a:pt x="332393" y="25569"/>
                    </a:lnTo>
                    <a:lnTo>
                      <a:pt x="345178" y="25569"/>
                    </a:lnTo>
                    <a:lnTo>
                      <a:pt x="345178" y="0"/>
                    </a:lnTo>
                    <a:lnTo>
                      <a:pt x="89491" y="0"/>
                    </a:lnTo>
                    <a:lnTo>
                      <a:pt x="89491" y="25569"/>
                    </a:lnTo>
                    <a:lnTo>
                      <a:pt x="78099" y="25569"/>
                    </a:lnTo>
                    <a:lnTo>
                      <a:pt x="73746" y="43064"/>
                    </a:lnTo>
                    <a:cubicBezTo>
                      <a:pt x="69841" y="44375"/>
                      <a:pt x="66070" y="45922"/>
                      <a:pt x="62470" y="47705"/>
                    </a:cubicBezTo>
                    <a:lnTo>
                      <a:pt x="47046" y="38430"/>
                    </a:lnTo>
                    <a:lnTo>
                      <a:pt x="12862" y="72615"/>
                    </a:lnTo>
                    <a:lnTo>
                      <a:pt x="22136" y="88039"/>
                    </a:lnTo>
                    <a:cubicBezTo>
                      <a:pt x="20353" y="91638"/>
                      <a:pt x="18806" y="95409"/>
                      <a:pt x="17496" y="99315"/>
                    </a:cubicBezTo>
                    <a:lnTo>
                      <a:pt x="0" y="103668"/>
                    </a:lnTo>
                    <a:lnTo>
                      <a:pt x="0" y="152012"/>
                    </a:lnTo>
                    <a:lnTo>
                      <a:pt x="17496" y="156365"/>
                    </a:lnTo>
                    <a:cubicBezTo>
                      <a:pt x="18806" y="160270"/>
                      <a:pt x="20353" y="164042"/>
                      <a:pt x="22136" y="167641"/>
                    </a:cubicBezTo>
                    <a:lnTo>
                      <a:pt x="12862" y="183072"/>
                    </a:lnTo>
                    <a:lnTo>
                      <a:pt x="47046" y="217257"/>
                    </a:lnTo>
                    <a:lnTo>
                      <a:pt x="62470" y="207988"/>
                    </a:lnTo>
                    <a:cubicBezTo>
                      <a:pt x="66069" y="209771"/>
                      <a:pt x="69840" y="211318"/>
                      <a:pt x="73753" y="212636"/>
                    </a:cubicBezTo>
                    <a:lnTo>
                      <a:pt x="78099" y="230118"/>
                    </a:lnTo>
                    <a:lnTo>
                      <a:pt x="83098" y="230118"/>
                    </a:lnTo>
                    <a:lnTo>
                      <a:pt x="83098" y="255687"/>
                    </a:lnTo>
                    <a:lnTo>
                      <a:pt x="70314" y="255687"/>
                    </a:lnTo>
                    <a:lnTo>
                      <a:pt x="70314" y="364354"/>
                    </a:lnTo>
                    <a:cubicBezTo>
                      <a:pt x="70314" y="381976"/>
                      <a:pt x="84651" y="396315"/>
                      <a:pt x="102275" y="396315"/>
                    </a:cubicBezTo>
                    <a:cubicBezTo>
                      <a:pt x="117706" y="396315"/>
                      <a:pt x="130618" y="385313"/>
                      <a:pt x="133590" y="370746"/>
                    </a:cubicBezTo>
                    <a:lnTo>
                      <a:pt x="345174" y="370746"/>
                    </a:lnTo>
                    <a:lnTo>
                      <a:pt x="345174" y="230118"/>
                    </a:lnTo>
                    <a:lnTo>
                      <a:pt x="370743" y="230118"/>
                    </a:lnTo>
                    <a:lnTo>
                      <a:pt x="370743" y="217333"/>
                    </a:lnTo>
                    <a:lnTo>
                      <a:pt x="357958" y="217333"/>
                    </a:lnTo>
                    <a:lnTo>
                      <a:pt x="357958" y="77706"/>
                    </a:lnTo>
                    <a:lnTo>
                      <a:pt x="383527" y="57820"/>
                    </a:lnTo>
                    <a:lnTo>
                      <a:pt x="383527" y="95886"/>
                    </a:lnTo>
                    <a:lnTo>
                      <a:pt x="396311" y="95886"/>
                    </a:lnTo>
                    <a:lnTo>
                      <a:pt x="396311" y="38356"/>
                    </a:lnTo>
                    <a:close/>
                    <a:moveTo>
                      <a:pt x="281256" y="217334"/>
                    </a:moveTo>
                    <a:lnTo>
                      <a:pt x="281256" y="137362"/>
                    </a:lnTo>
                    <a:lnTo>
                      <a:pt x="306824" y="117476"/>
                    </a:lnTo>
                    <a:lnTo>
                      <a:pt x="306824" y="217334"/>
                    </a:lnTo>
                    <a:close/>
                    <a:moveTo>
                      <a:pt x="268471" y="217334"/>
                    </a:moveTo>
                    <a:lnTo>
                      <a:pt x="242903" y="217334"/>
                    </a:lnTo>
                    <a:lnTo>
                      <a:pt x="242903" y="140628"/>
                    </a:lnTo>
                    <a:lnTo>
                      <a:pt x="268471" y="140628"/>
                    </a:lnTo>
                    <a:close/>
                    <a:moveTo>
                      <a:pt x="65331" y="195063"/>
                    </a:moveTo>
                    <a:lnTo>
                      <a:pt x="62109" y="193286"/>
                    </a:lnTo>
                    <a:lnTo>
                      <a:pt x="49025" y="201148"/>
                    </a:lnTo>
                    <a:lnTo>
                      <a:pt x="28966" y="181096"/>
                    </a:lnTo>
                    <a:lnTo>
                      <a:pt x="36835" y="168011"/>
                    </a:lnTo>
                    <a:lnTo>
                      <a:pt x="35058" y="164790"/>
                    </a:lnTo>
                    <a:cubicBezTo>
                      <a:pt x="32418" y="159995"/>
                      <a:pt x="30264" y="154772"/>
                      <a:pt x="28666" y="149256"/>
                    </a:cubicBezTo>
                    <a:lnTo>
                      <a:pt x="27637" y="145728"/>
                    </a:lnTo>
                    <a:lnTo>
                      <a:pt x="12782" y="142021"/>
                    </a:lnTo>
                    <a:lnTo>
                      <a:pt x="12782" y="113659"/>
                    </a:lnTo>
                    <a:lnTo>
                      <a:pt x="27631" y="109958"/>
                    </a:lnTo>
                    <a:lnTo>
                      <a:pt x="28660" y="106429"/>
                    </a:lnTo>
                    <a:cubicBezTo>
                      <a:pt x="30258" y="100919"/>
                      <a:pt x="32413" y="95690"/>
                      <a:pt x="35052" y="90896"/>
                    </a:cubicBezTo>
                    <a:lnTo>
                      <a:pt x="36829" y="87674"/>
                    </a:lnTo>
                    <a:lnTo>
                      <a:pt x="28961" y="74583"/>
                    </a:lnTo>
                    <a:lnTo>
                      <a:pt x="49013" y="54530"/>
                    </a:lnTo>
                    <a:lnTo>
                      <a:pt x="62105" y="62399"/>
                    </a:lnTo>
                    <a:lnTo>
                      <a:pt x="65327" y="60622"/>
                    </a:lnTo>
                    <a:cubicBezTo>
                      <a:pt x="70121" y="57982"/>
                      <a:pt x="75343" y="55827"/>
                      <a:pt x="80860" y="54229"/>
                    </a:cubicBezTo>
                    <a:lnTo>
                      <a:pt x="84388" y="53200"/>
                    </a:lnTo>
                    <a:lnTo>
                      <a:pt x="88096" y="38352"/>
                    </a:lnTo>
                    <a:lnTo>
                      <a:pt x="116458" y="38352"/>
                    </a:lnTo>
                    <a:lnTo>
                      <a:pt x="120159" y="53202"/>
                    </a:lnTo>
                    <a:lnTo>
                      <a:pt x="123688" y="54231"/>
                    </a:lnTo>
                    <a:cubicBezTo>
                      <a:pt x="129198" y="55829"/>
                      <a:pt x="134427" y="57983"/>
                      <a:pt x="139221" y="60623"/>
                    </a:cubicBezTo>
                    <a:lnTo>
                      <a:pt x="142443" y="62400"/>
                    </a:lnTo>
                    <a:lnTo>
                      <a:pt x="155534" y="54531"/>
                    </a:lnTo>
                    <a:lnTo>
                      <a:pt x="175587" y="74584"/>
                    </a:lnTo>
                    <a:lnTo>
                      <a:pt x="167718" y="87675"/>
                    </a:lnTo>
                    <a:lnTo>
                      <a:pt x="169494" y="90897"/>
                    </a:lnTo>
                    <a:cubicBezTo>
                      <a:pt x="172134" y="95691"/>
                      <a:pt x="174289" y="100914"/>
                      <a:pt x="175887" y="106430"/>
                    </a:cubicBezTo>
                    <a:lnTo>
                      <a:pt x="176916" y="109959"/>
                    </a:lnTo>
                    <a:lnTo>
                      <a:pt x="191764" y="113666"/>
                    </a:lnTo>
                    <a:lnTo>
                      <a:pt x="191764" y="142028"/>
                    </a:lnTo>
                    <a:lnTo>
                      <a:pt x="176915" y="145729"/>
                    </a:lnTo>
                    <a:lnTo>
                      <a:pt x="175886" y="149258"/>
                    </a:lnTo>
                    <a:cubicBezTo>
                      <a:pt x="174288" y="154768"/>
                      <a:pt x="172133" y="159996"/>
                      <a:pt x="169493" y="164791"/>
                    </a:cubicBezTo>
                    <a:lnTo>
                      <a:pt x="167717" y="168013"/>
                    </a:lnTo>
                    <a:lnTo>
                      <a:pt x="175586" y="181098"/>
                    </a:lnTo>
                    <a:lnTo>
                      <a:pt x="155527" y="201150"/>
                    </a:lnTo>
                    <a:lnTo>
                      <a:pt x="142443" y="193288"/>
                    </a:lnTo>
                    <a:lnTo>
                      <a:pt x="139221" y="195064"/>
                    </a:lnTo>
                    <a:cubicBezTo>
                      <a:pt x="134427" y="197704"/>
                      <a:pt x="129204" y="199859"/>
                      <a:pt x="123688" y="201456"/>
                    </a:cubicBezTo>
                    <a:lnTo>
                      <a:pt x="120159" y="202486"/>
                    </a:lnTo>
                    <a:lnTo>
                      <a:pt x="116451" y="217334"/>
                    </a:lnTo>
                    <a:lnTo>
                      <a:pt x="88090" y="217334"/>
                    </a:lnTo>
                    <a:lnTo>
                      <a:pt x="84388" y="202485"/>
                    </a:lnTo>
                    <a:lnTo>
                      <a:pt x="80860" y="201455"/>
                    </a:lnTo>
                    <a:cubicBezTo>
                      <a:pt x="75357" y="199857"/>
                      <a:pt x="70128" y="197703"/>
                      <a:pt x="65333" y="195063"/>
                    </a:cubicBezTo>
                    <a:close/>
                    <a:moveTo>
                      <a:pt x="95879" y="230118"/>
                    </a:moveTo>
                    <a:lnTo>
                      <a:pt x="108664" y="230118"/>
                    </a:lnTo>
                    <a:lnTo>
                      <a:pt x="108664" y="255687"/>
                    </a:lnTo>
                    <a:lnTo>
                      <a:pt x="95879" y="255687"/>
                    </a:lnTo>
                    <a:close/>
                    <a:moveTo>
                      <a:pt x="121448" y="364348"/>
                    </a:moveTo>
                    <a:cubicBezTo>
                      <a:pt x="121448" y="374921"/>
                      <a:pt x="112845" y="383525"/>
                      <a:pt x="102272" y="383525"/>
                    </a:cubicBezTo>
                    <a:cubicBezTo>
                      <a:pt x="91699" y="383525"/>
                      <a:pt x="83095" y="374921"/>
                      <a:pt x="83095" y="364348"/>
                    </a:cubicBezTo>
                    <a:lnTo>
                      <a:pt x="83095" y="268466"/>
                    </a:lnTo>
                    <a:lnTo>
                      <a:pt x="121448" y="268466"/>
                    </a:lnTo>
                    <a:close/>
                    <a:moveTo>
                      <a:pt x="332384" y="357956"/>
                    </a:moveTo>
                    <a:lnTo>
                      <a:pt x="134221" y="357956"/>
                    </a:lnTo>
                    <a:lnTo>
                      <a:pt x="134221" y="255681"/>
                    </a:lnTo>
                    <a:lnTo>
                      <a:pt x="121437" y="255681"/>
                    </a:lnTo>
                    <a:lnTo>
                      <a:pt x="121437" y="230113"/>
                    </a:lnTo>
                    <a:lnTo>
                      <a:pt x="126436" y="230113"/>
                    </a:lnTo>
                    <a:lnTo>
                      <a:pt x="130788" y="212624"/>
                    </a:lnTo>
                    <a:cubicBezTo>
                      <a:pt x="134694" y="211313"/>
                      <a:pt x="138472" y="209767"/>
                      <a:pt x="142070" y="207977"/>
                    </a:cubicBezTo>
                    <a:lnTo>
                      <a:pt x="157494" y="217245"/>
                    </a:lnTo>
                    <a:lnTo>
                      <a:pt x="191679" y="183061"/>
                    </a:lnTo>
                    <a:lnTo>
                      <a:pt x="182405" y="167636"/>
                    </a:lnTo>
                    <a:cubicBezTo>
                      <a:pt x="184188" y="164037"/>
                      <a:pt x="185735" y="160266"/>
                      <a:pt x="187045" y="156360"/>
                    </a:cubicBezTo>
                    <a:lnTo>
                      <a:pt x="204534" y="152013"/>
                    </a:lnTo>
                    <a:lnTo>
                      <a:pt x="204534" y="140622"/>
                    </a:lnTo>
                    <a:lnTo>
                      <a:pt x="230103" y="140622"/>
                    </a:lnTo>
                    <a:lnTo>
                      <a:pt x="230103" y="217328"/>
                    </a:lnTo>
                    <a:lnTo>
                      <a:pt x="217644" y="217328"/>
                    </a:lnTo>
                    <a:lnTo>
                      <a:pt x="217644" y="230113"/>
                    </a:lnTo>
                    <a:lnTo>
                      <a:pt x="332374" y="230113"/>
                    </a:lnTo>
                    <a:close/>
                    <a:moveTo>
                      <a:pt x="345168" y="217328"/>
                    </a:moveTo>
                    <a:lnTo>
                      <a:pt x="319600" y="217328"/>
                    </a:lnTo>
                    <a:lnTo>
                      <a:pt x="319600" y="107530"/>
                    </a:lnTo>
                    <a:lnTo>
                      <a:pt x="345168" y="8764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22"/>
              <p:cNvSpPr/>
              <p:nvPr/>
            </p:nvSpPr>
            <p:spPr>
              <a:xfrm>
                <a:off x="6918512" y="4304004"/>
                <a:ext cx="121456" cy="12784"/>
              </a:xfrm>
              <a:custGeom>
                <a:rect b="b" l="l" r="r" t="t"/>
                <a:pathLst>
                  <a:path extrusionOk="0" h="12784" w="121456">
                    <a:moveTo>
                      <a:pt x="0" y="0"/>
                    </a:moveTo>
                    <a:lnTo>
                      <a:pt x="121457" y="0"/>
                    </a:lnTo>
                    <a:lnTo>
                      <a:pt x="121457" y="12784"/>
                    </a:lnTo>
                    <a:lnTo>
                      <a:pt x="0" y="127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22"/>
              <p:cNvSpPr/>
              <p:nvPr/>
            </p:nvSpPr>
            <p:spPr>
              <a:xfrm>
                <a:off x="6918512" y="4329573"/>
                <a:ext cx="121456" cy="12784"/>
              </a:xfrm>
              <a:custGeom>
                <a:rect b="b" l="l" r="r" t="t"/>
                <a:pathLst>
                  <a:path extrusionOk="0" h="12784" w="121456">
                    <a:moveTo>
                      <a:pt x="0" y="0"/>
                    </a:moveTo>
                    <a:lnTo>
                      <a:pt x="121457" y="0"/>
                    </a:lnTo>
                    <a:lnTo>
                      <a:pt x="121457" y="12784"/>
                    </a:lnTo>
                    <a:lnTo>
                      <a:pt x="0" y="127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22"/>
              <p:cNvSpPr/>
              <p:nvPr/>
            </p:nvSpPr>
            <p:spPr>
              <a:xfrm>
                <a:off x="6937694" y="4534128"/>
                <a:ext cx="102274" cy="89490"/>
              </a:xfrm>
              <a:custGeom>
                <a:rect b="b" l="l" r="r" t="t"/>
                <a:pathLst>
                  <a:path extrusionOk="0" h="89490" w="102274">
                    <a:moveTo>
                      <a:pt x="0" y="89490"/>
                    </a:moveTo>
                    <a:lnTo>
                      <a:pt x="102275" y="89490"/>
                    </a:lnTo>
                    <a:lnTo>
                      <a:pt x="102275" y="0"/>
                    </a:lnTo>
                    <a:lnTo>
                      <a:pt x="0" y="0"/>
                    </a:lnTo>
                    <a:close/>
                    <a:moveTo>
                      <a:pt x="12784" y="12784"/>
                    </a:moveTo>
                    <a:lnTo>
                      <a:pt x="89490" y="12784"/>
                    </a:lnTo>
                    <a:lnTo>
                      <a:pt x="89490" y="76706"/>
                    </a:lnTo>
                    <a:lnTo>
                      <a:pt x="12784" y="7670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22"/>
              <p:cNvSpPr/>
              <p:nvPr/>
            </p:nvSpPr>
            <p:spPr>
              <a:xfrm>
                <a:off x="6867375" y="4610823"/>
                <a:ext cx="57529" cy="12784"/>
              </a:xfrm>
              <a:custGeom>
                <a:rect b="b" l="l" r="r" t="t"/>
                <a:pathLst>
                  <a:path extrusionOk="0" h="12784" w="57529">
                    <a:moveTo>
                      <a:pt x="0" y="0"/>
                    </a:moveTo>
                    <a:lnTo>
                      <a:pt x="57530" y="0"/>
                    </a:lnTo>
                    <a:lnTo>
                      <a:pt x="57530" y="12784"/>
                    </a:lnTo>
                    <a:lnTo>
                      <a:pt x="0" y="127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22"/>
              <p:cNvSpPr/>
              <p:nvPr/>
            </p:nvSpPr>
            <p:spPr>
              <a:xfrm>
                <a:off x="6867375" y="4585254"/>
                <a:ext cx="57529" cy="12784"/>
              </a:xfrm>
              <a:custGeom>
                <a:rect b="b" l="l" r="r" t="t"/>
                <a:pathLst>
                  <a:path extrusionOk="0" h="12784" w="57529">
                    <a:moveTo>
                      <a:pt x="0" y="0"/>
                    </a:moveTo>
                    <a:lnTo>
                      <a:pt x="57530" y="0"/>
                    </a:lnTo>
                    <a:lnTo>
                      <a:pt x="57530" y="12784"/>
                    </a:lnTo>
                    <a:lnTo>
                      <a:pt x="0" y="127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22"/>
              <p:cNvSpPr/>
              <p:nvPr/>
            </p:nvSpPr>
            <p:spPr>
              <a:xfrm>
                <a:off x="6867375" y="4559686"/>
                <a:ext cx="57529" cy="12784"/>
              </a:xfrm>
              <a:custGeom>
                <a:rect b="b" l="l" r="r" t="t"/>
                <a:pathLst>
                  <a:path extrusionOk="0" h="12784" w="57529">
                    <a:moveTo>
                      <a:pt x="0" y="0"/>
                    </a:moveTo>
                    <a:lnTo>
                      <a:pt x="57530" y="0"/>
                    </a:lnTo>
                    <a:lnTo>
                      <a:pt x="57530" y="12784"/>
                    </a:lnTo>
                    <a:lnTo>
                      <a:pt x="0" y="127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22"/>
              <p:cNvSpPr/>
              <p:nvPr/>
            </p:nvSpPr>
            <p:spPr>
              <a:xfrm>
                <a:off x="6867375" y="4534117"/>
                <a:ext cx="57529" cy="12784"/>
              </a:xfrm>
              <a:custGeom>
                <a:rect b="b" l="l" r="r" t="t"/>
                <a:pathLst>
                  <a:path extrusionOk="0" h="12784" w="57529">
                    <a:moveTo>
                      <a:pt x="0" y="0"/>
                    </a:moveTo>
                    <a:lnTo>
                      <a:pt x="57530" y="0"/>
                    </a:lnTo>
                    <a:lnTo>
                      <a:pt x="57530" y="12784"/>
                    </a:lnTo>
                    <a:lnTo>
                      <a:pt x="0" y="127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8" name="Google Shape;1358;p22"/>
            <p:cNvSpPr txBox="1"/>
            <p:nvPr/>
          </p:nvSpPr>
          <p:spPr>
            <a:xfrm>
              <a:off x="6612199" y="4544170"/>
              <a:ext cx="7866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Marketing</a:t>
              </a:r>
              <a:endParaRPr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59" name="Google Shape;1359;p2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6796500" y="2278041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0" name="Google Shape;1360;p22"/>
            <p:cNvSpPr txBox="1"/>
            <p:nvPr/>
          </p:nvSpPr>
          <p:spPr>
            <a:xfrm>
              <a:off x="6746476" y="2643456"/>
              <a:ext cx="518091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80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Finance</a:t>
              </a:r>
              <a:endParaRPr b="0"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22"/>
            <p:cNvSpPr/>
            <p:nvPr/>
          </p:nvSpPr>
          <p:spPr>
            <a:xfrm>
              <a:off x="6746476" y="2352459"/>
              <a:ext cx="608190" cy="1740002"/>
            </a:xfrm>
            <a:prstGeom prst="roundRect">
              <a:avLst>
                <a:gd fmla="val 16667" name="adj"/>
              </a:avLst>
            </a:prstGeom>
            <a:noFill/>
            <a:ln cap="flat" cmpd="sng" w="12700">
              <a:solidFill>
                <a:schemeClr val="dk1"/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62" name="Google Shape;1362;p2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0839304" y="5064892"/>
              <a:ext cx="407365" cy="407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3" name="Google Shape;1363;p22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660342" y="2900645"/>
              <a:ext cx="579123" cy="5791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4" name="Google Shape;1364;p22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48952" y="3500084"/>
              <a:ext cx="601903" cy="4211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5" name="Google Shape;1365;p22"/>
          <p:cNvSpPr/>
          <p:nvPr/>
        </p:nvSpPr>
        <p:spPr>
          <a:xfrm>
            <a:off x="2455361" y="112844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Enterprise Cloud Data Platform (ECDP) - Snowflake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22"/>
          <p:cNvSpPr/>
          <p:nvPr/>
        </p:nvSpPr>
        <p:spPr>
          <a:xfrm>
            <a:off x="-5290" y="116403"/>
            <a:ext cx="3999374" cy="790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ED&amp;A </a:t>
            </a:r>
            <a:endParaRPr/>
          </a:p>
        </p:txBody>
      </p:sp>
      <p:sp>
        <p:nvSpPr>
          <p:cNvPr id="1367" name="Google Shape;1367;p22"/>
          <p:cNvSpPr txBox="1"/>
          <p:nvPr/>
        </p:nvSpPr>
        <p:spPr>
          <a:xfrm>
            <a:off x="384694" y="1081826"/>
            <a:ext cx="11338560" cy="4023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i="1" lang="en-US" sz="2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Current Status</a:t>
            </a:r>
            <a:endParaRPr/>
          </a:p>
        </p:txBody>
      </p:sp>
      <p:pic>
        <p:nvPicPr>
          <p:cNvPr id="1368" name="Google Shape;1368;p22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8215423" y="1572480"/>
            <a:ext cx="2025503" cy="28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23"/>
          <p:cNvSpPr/>
          <p:nvPr/>
        </p:nvSpPr>
        <p:spPr>
          <a:xfrm>
            <a:off x="234297" y="2192605"/>
            <a:ext cx="2838981" cy="2902131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7" name="Google Shape;1377;p23"/>
          <p:cNvSpPr/>
          <p:nvPr/>
        </p:nvSpPr>
        <p:spPr>
          <a:xfrm>
            <a:off x="421777" y="1893231"/>
            <a:ext cx="529738" cy="5297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8" name="Google Shape;1378;p23"/>
          <p:cNvSpPr/>
          <p:nvPr/>
        </p:nvSpPr>
        <p:spPr>
          <a:xfrm>
            <a:off x="1138995" y="2010200"/>
            <a:ext cx="1438183" cy="3600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CSIH</a:t>
            </a:r>
            <a:endParaRPr/>
          </a:p>
        </p:txBody>
      </p:sp>
      <p:sp>
        <p:nvSpPr>
          <p:cNvPr id="1379" name="Google Shape;1379;p23"/>
          <p:cNvSpPr txBox="1"/>
          <p:nvPr/>
        </p:nvSpPr>
        <p:spPr>
          <a:xfrm>
            <a:off x="234298" y="2489273"/>
            <a:ext cx="283898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Area: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Comm. Solutions Insights Hub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Status: </a:t>
            </a:r>
            <a:r>
              <a:rPr b="1" i="1" lang="en-US" sz="1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Complete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Goal: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Automation of data extraction from PSA &amp; Smartsheets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Business Case: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Time savings of </a:t>
            </a:r>
            <a:r>
              <a:rPr b="1" lang="en-US" sz="1200">
                <a:solidFill>
                  <a:srgbClr val="6B8DA0"/>
                </a:solidFill>
                <a:latin typeface="Arial"/>
                <a:ea typeface="Arial"/>
                <a:cs typeface="Arial"/>
                <a:sym typeface="Arial"/>
              </a:rPr>
              <a:t>60 hours month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– cost savings of </a:t>
            </a:r>
            <a:r>
              <a:rPr b="1"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$23K year</a:t>
            </a:r>
            <a:endParaRPr b="1" sz="1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aseline="30000"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party cost avoidance of </a:t>
            </a:r>
            <a:r>
              <a:rPr b="1"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$34K</a:t>
            </a:r>
            <a:r>
              <a:rPr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(Phase I) and potential </a:t>
            </a:r>
            <a:r>
              <a:rPr b="1"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$700K</a:t>
            </a:r>
            <a:r>
              <a:rPr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future phases</a:t>
            </a:r>
            <a:endParaRPr b="1" sz="1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Go Live: </a:t>
            </a:r>
            <a:r>
              <a:rPr b="1" i="1" lang="en-US" sz="1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COMPLETED – Feb 2023</a:t>
            </a:r>
            <a:endParaRPr/>
          </a:p>
        </p:txBody>
      </p:sp>
      <p:sp>
        <p:nvSpPr>
          <p:cNvPr id="1380" name="Google Shape;1380;p23"/>
          <p:cNvSpPr/>
          <p:nvPr/>
        </p:nvSpPr>
        <p:spPr>
          <a:xfrm>
            <a:off x="3205343" y="2195011"/>
            <a:ext cx="2838981" cy="2899167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"/>
          <p:cNvSpPr/>
          <p:nvPr/>
        </p:nvSpPr>
        <p:spPr>
          <a:xfrm>
            <a:off x="3392823" y="1895637"/>
            <a:ext cx="529738" cy="5297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23"/>
          <p:cNvSpPr/>
          <p:nvPr/>
        </p:nvSpPr>
        <p:spPr>
          <a:xfrm>
            <a:off x="4110041" y="2010200"/>
            <a:ext cx="1438183" cy="3600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USBU POD Report </a:t>
            </a:r>
            <a:endParaRPr/>
          </a:p>
        </p:txBody>
      </p:sp>
      <p:sp>
        <p:nvSpPr>
          <p:cNvPr id="1383" name="Google Shape;1383;p23"/>
          <p:cNvSpPr txBox="1"/>
          <p:nvPr/>
        </p:nvSpPr>
        <p:spPr>
          <a:xfrm>
            <a:off x="3205344" y="2517507"/>
            <a:ext cx="2838980" cy="2616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Area: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USBU Commercial Operations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Status: </a:t>
            </a:r>
            <a:r>
              <a:rPr b="1" i="1" lang="en-US" sz="1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Complete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Goal: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Automate the extraction and data transformation of Proof of Delivery report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Business Case: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Time savings of </a:t>
            </a:r>
            <a:r>
              <a:rPr b="1" lang="en-US" sz="1200">
                <a:solidFill>
                  <a:srgbClr val="6B8DA0"/>
                </a:solidFill>
                <a:latin typeface="Arial"/>
                <a:ea typeface="Arial"/>
                <a:cs typeface="Arial"/>
                <a:sym typeface="Arial"/>
              </a:rPr>
              <a:t>35 hours month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– cost savings of </a:t>
            </a:r>
            <a:r>
              <a:rPr b="1"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$14K year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Higher </a:t>
            </a:r>
            <a:r>
              <a:rPr b="1" lang="en-US" sz="1200">
                <a:solidFill>
                  <a:srgbClr val="6B8DA0"/>
                </a:solidFill>
                <a:latin typeface="Arial"/>
                <a:ea typeface="Arial"/>
                <a:cs typeface="Arial"/>
                <a:sym typeface="Arial"/>
              </a:rPr>
              <a:t>POD delivery frequency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and availability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Go Live: </a:t>
            </a:r>
            <a:r>
              <a:rPr b="1" i="1" lang="en-US" sz="12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COMPLETED – Jan 2023</a:t>
            </a:r>
            <a:endParaRPr i="1" sz="1200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4" name="Google Shape;1384;p23"/>
          <p:cNvSpPr/>
          <p:nvPr/>
        </p:nvSpPr>
        <p:spPr>
          <a:xfrm>
            <a:off x="6176388" y="2195011"/>
            <a:ext cx="2838981" cy="2899166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5" name="Google Shape;1385;p23"/>
          <p:cNvSpPr/>
          <p:nvPr/>
        </p:nvSpPr>
        <p:spPr>
          <a:xfrm>
            <a:off x="6363868" y="1895637"/>
            <a:ext cx="529738" cy="5297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"/>
          <p:cNvSpPr/>
          <p:nvPr/>
        </p:nvSpPr>
        <p:spPr>
          <a:xfrm>
            <a:off x="7081086" y="2010200"/>
            <a:ext cx="1438183" cy="3600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GSE Monthly Account Dashboard</a:t>
            </a:r>
            <a:endParaRPr/>
          </a:p>
        </p:txBody>
      </p:sp>
      <p:sp>
        <p:nvSpPr>
          <p:cNvPr id="1387" name="Google Shape;1387;p23"/>
          <p:cNvSpPr txBox="1"/>
          <p:nvPr/>
        </p:nvSpPr>
        <p:spPr>
          <a:xfrm>
            <a:off x="6176389" y="2517507"/>
            <a:ext cx="2838980" cy="26161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Area: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Global Sales Excellence &amp; Insights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Status: </a:t>
            </a:r>
            <a:r>
              <a:rPr b="1" i="1" lang="en-US" sz="12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Development - Testing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Goal: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Automate monthly dashboard process of global financial customers &amp; executive dashboards for IQVIA top 60 accounts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Business Case: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Time savings of </a:t>
            </a:r>
            <a:r>
              <a:rPr b="1" lang="en-US" sz="1200">
                <a:solidFill>
                  <a:srgbClr val="6B8DA0"/>
                </a:solidFill>
                <a:latin typeface="Arial"/>
                <a:ea typeface="Arial"/>
                <a:cs typeface="Arial"/>
                <a:sym typeface="Arial"/>
              </a:rPr>
              <a:t>120 hours month. Accurate reporting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for sales incentives.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Go Live: </a:t>
            </a:r>
            <a:r>
              <a:rPr b="1" i="1" lang="en-US" sz="12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Estimated</a:t>
            </a: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12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Feb 2023</a:t>
            </a:r>
            <a:endParaRPr/>
          </a:p>
        </p:txBody>
      </p:sp>
      <p:sp>
        <p:nvSpPr>
          <p:cNvPr id="1388" name="Google Shape;1388;p23"/>
          <p:cNvSpPr/>
          <p:nvPr/>
        </p:nvSpPr>
        <p:spPr>
          <a:xfrm>
            <a:off x="9158766" y="2195011"/>
            <a:ext cx="2838981" cy="2899165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9" name="Google Shape;1389;p23"/>
          <p:cNvSpPr/>
          <p:nvPr/>
        </p:nvSpPr>
        <p:spPr>
          <a:xfrm>
            <a:off x="9346246" y="1997234"/>
            <a:ext cx="529738" cy="5297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23"/>
          <p:cNvSpPr/>
          <p:nvPr/>
        </p:nvSpPr>
        <p:spPr>
          <a:xfrm>
            <a:off x="10063464" y="2010200"/>
            <a:ext cx="1438183" cy="3600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MedSci Opportunity Tracker</a:t>
            </a:r>
            <a:endParaRPr/>
          </a:p>
        </p:txBody>
      </p:sp>
      <p:sp>
        <p:nvSpPr>
          <p:cNvPr id="1391" name="Google Shape;1391;p23"/>
          <p:cNvSpPr txBox="1"/>
          <p:nvPr/>
        </p:nvSpPr>
        <p:spPr>
          <a:xfrm>
            <a:off x="9158767" y="2517507"/>
            <a:ext cx="2838980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Area: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 RWES – Medical Scientific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Status: </a:t>
            </a:r>
            <a:r>
              <a:rPr b="1" i="1" lang="en-US" sz="12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Development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Goal: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Automate the extraction and data transformation of Proof of Delivery report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Business Case: </a:t>
            </a:r>
            <a:r>
              <a:rPr lang="en-US" sz="1200">
                <a:solidFill>
                  <a:srgbClr val="2B3A42"/>
                </a:solidFill>
                <a:latin typeface="Arial"/>
                <a:ea typeface="Arial"/>
                <a:cs typeface="Arial"/>
                <a:sym typeface="Arial"/>
              </a:rPr>
              <a:t>Sales / Go to Market  Strategy - </a:t>
            </a:r>
            <a:r>
              <a:rPr b="1"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increase sales win rate &amp; identify revenue streamlines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Go Live: </a:t>
            </a:r>
            <a:r>
              <a:rPr b="1" i="1" lang="en-US" sz="12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Estimated</a:t>
            </a: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12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Feb 2023</a:t>
            </a:r>
            <a:endParaRPr/>
          </a:p>
        </p:txBody>
      </p:sp>
      <p:sp>
        <p:nvSpPr>
          <p:cNvPr id="1392" name="Google Shape;1392;p23"/>
          <p:cNvSpPr/>
          <p:nvPr/>
        </p:nvSpPr>
        <p:spPr>
          <a:xfrm>
            <a:off x="2508194" y="104249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Projects Overview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3" name="Google Shape;1393;p23"/>
          <p:cNvSpPr/>
          <p:nvPr/>
        </p:nvSpPr>
        <p:spPr>
          <a:xfrm>
            <a:off x="-5290" y="107855"/>
            <a:ext cx="3999374" cy="790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ED&amp;A </a:t>
            </a:r>
            <a:endParaRPr/>
          </a:p>
        </p:txBody>
      </p:sp>
      <p:sp>
        <p:nvSpPr>
          <p:cNvPr id="1394" name="Google Shape;1394;p23"/>
          <p:cNvSpPr txBox="1"/>
          <p:nvPr/>
        </p:nvSpPr>
        <p:spPr>
          <a:xfrm>
            <a:off x="61812" y="6163026"/>
            <a:ext cx="2638568" cy="622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Legend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Cost Savings / Revenue increase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6B8DA0"/>
                </a:solidFill>
                <a:latin typeface="Arial"/>
                <a:ea typeface="Arial"/>
                <a:cs typeface="Arial"/>
                <a:sym typeface="Arial"/>
              </a:rPr>
              <a:t>Accurate Reporting, Time Savings</a:t>
            </a:r>
            <a:endParaRPr sz="1800">
              <a:solidFill>
                <a:srgbClr val="6B8D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5" name="Google Shape;139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7551" y="98977"/>
            <a:ext cx="1694449" cy="806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5968" y="1856617"/>
            <a:ext cx="943447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4296" y="1833507"/>
            <a:ext cx="943448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2974" y="1833507"/>
            <a:ext cx="941608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202849" y="1856617"/>
            <a:ext cx="932727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24"/>
          <p:cNvSpPr txBox="1"/>
          <p:nvPr/>
        </p:nvSpPr>
        <p:spPr>
          <a:xfrm>
            <a:off x="61812" y="6163026"/>
            <a:ext cx="2638568" cy="6229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Legend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Cost Savings / Revenue increase</a:t>
            </a:r>
            <a:endParaRPr sz="180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6B8DA0"/>
                </a:solidFill>
                <a:latin typeface="Arial"/>
                <a:ea typeface="Arial"/>
                <a:cs typeface="Arial"/>
                <a:sym typeface="Arial"/>
              </a:rPr>
              <a:t>Accurate Reporting, Time Savings</a:t>
            </a:r>
            <a:endParaRPr sz="1800">
              <a:solidFill>
                <a:srgbClr val="6B8DA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24"/>
          <p:cNvSpPr/>
          <p:nvPr/>
        </p:nvSpPr>
        <p:spPr>
          <a:xfrm>
            <a:off x="237627" y="2214031"/>
            <a:ext cx="2838981" cy="29160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24"/>
          <p:cNvSpPr/>
          <p:nvPr/>
        </p:nvSpPr>
        <p:spPr>
          <a:xfrm>
            <a:off x="1302125" y="1903617"/>
            <a:ext cx="529738" cy="5297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24"/>
          <p:cNvSpPr/>
          <p:nvPr/>
        </p:nvSpPr>
        <p:spPr>
          <a:xfrm>
            <a:off x="1142325" y="2039071"/>
            <a:ext cx="1438183" cy="3600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USCAN Business Metrics</a:t>
            </a:r>
            <a:endParaRPr/>
          </a:p>
        </p:txBody>
      </p:sp>
      <p:sp>
        <p:nvSpPr>
          <p:cNvPr id="1411" name="Google Shape;1411;p24"/>
          <p:cNvSpPr txBox="1"/>
          <p:nvPr/>
        </p:nvSpPr>
        <p:spPr>
          <a:xfrm>
            <a:off x="237628" y="2543972"/>
            <a:ext cx="2838980" cy="14311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Area: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Finance USCAN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Status: </a:t>
            </a:r>
            <a:r>
              <a:rPr b="1" i="1" lang="en-US" sz="12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Development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Goal: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Creation of new report and slides for the OE Analysis for USCAN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Business Case: </a:t>
            </a: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Identify</a:t>
            </a:r>
            <a:r>
              <a:rPr b="0" i="0" lang="en-US" sz="1200" u="none" cap="none" strike="noStrike">
                <a:solidFill>
                  <a:srgbClr val="2B3A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200" u="none" cap="none" strike="noStrike">
                <a:solidFill>
                  <a:srgbClr val="00A3E0"/>
                </a:solidFill>
                <a:latin typeface="Arial"/>
                <a:ea typeface="Arial"/>
                <a:cs typeface="Arial"/>
                <a:sym typeface="Arial"/>
              </a:rPr>
              <a:t>cost reduction of overall $57M</a:t>
            </a:r>
            <a:r>
              <a:rPr b="0" i="0" lang="en-US" sz="1200" u="none" cap="none" strike="noStrike">
                <a:solidFill>
                  <a:srgbClr val="00A3E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RBU target </a:t>
            </a:r>
            <a:endParaRPr/>
          </a:p>
        </p:txBody>
      </p:sp>
      <p:sp>
        <p:nvSpPr>
          <p:cNvPr id="1412" name="Google Shape;1412;p24"/>
          <p:cNvSpPr/>
          <p:nvPr/>
        </p:nvSpPr>
        <p:spPr>
          <a:xfrm>
            <a:off x="3208674" y="2214031"/>
            <a:ext cx="2838981" cy="29160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24"/>
          <p:cNvSpPr/>
          <p:nvPr/>
        </p:nvSpPr>
        <p:spPr>
          <a:xfrm>
            <a:off x="3396154" y="1914656"/>
            <a:ext cx="529738" cy="5297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24"/>
          <p:cNvSpPr/>
          <p:nvPr/>
        </p:nvSpPr>
        <p:spPr>
          <a:xfrm>
            <a:off x="4113372" y="2031625"/>
            <a:ext cx="1438183" cy="3600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ITS Data Warehouse</a:t>
            </a:r>
            <a:endParaRPr/>
          </a:p>
        </p:txBody>
      </p:sp>
      <p:sp>
        <p:nvSpPr>
          <p:cNvPr id="1415" name="Google Shape;1415;p24"/>
          <p:cNvSpPr txBox="1"/>
          <p:nvPr/>
        </p:nvSpPr>
        <p:spPr>
          <a:xfrm>
            <a:off x="3208675" y="2536526"/>
            <a:ext cx="2838980" cy="2354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Area: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Business Operations - Translations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Status: </a:t>
            </a:r>
            <a:r>
              <a:rPr b="1" i="1" lang="en-US" sz="12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Development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Goal: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Build Data Warehouse to integrate different data sources and perform real time analytics for translations team (currently does not exist)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Business Case: </a:t>
            </a:r>
            <a:r>
              <a:rPr b="1"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Cost avoidance with 3rd party, </a:t>
            </a:r>
            <a:r>
              <a:rPr b="1" lang="en-US" sz="1200">
                <a:solidFill>
                  <a:srgbClr val="6B8DA0"/>
                </a:solidFill>
                <a:latin typeface="Arial"/>
                <a:ea typeface="Arial"/>
                <a:cs typeface="Arial"/>
                <a:sym typeface="Arial"/>
              </a:rPr>
              <a:t>enable Go to Market Strategy </a:t>
            </a:r>
            <a:endParaRPr/>
          </a:p>
        </p:txBody>
      </p:sp>
      <p:sp>
        <p:nvSpPr>
          <p:cNvPr id="1416" name="Google Shape;1416;p24"/>
          <p:cNvSpPr/>
          <p:nvPr/>
        </p:nvSpPr>
        <p:spPr>
          <a:xfrm>
            <a:off x="6179720" y="2214031"/>
            <a:ext cx="2838981" cy="29160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p24"/>
          <p:cNvSpPr/>
          <p:nvPr/>
        </p:nvSpPr>
        <p:spPr>
          <a:xfrm>
            <a:off x="6367200" y="1917062"/>
            <a:ext cx="529738" cy="5297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24"/>
          <p:cNvSpPr/>
          <p:nvPr/>
        </p:nvSpPr>
        <p:spPr>
          <a:xfrm>
            <a:off x="7084418" y="2034031"/>
            <a:ext cx="1438183" cy="3600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Atlas Internal Project</a:t>
            </a:r>
            <a:endParaRPr/>
          </a:p>
        </p:txBody>
      </p:sp>
      <p:sp>
        <p:nvSpPr>
          <p:cNvPr id="1419" name="Google Shape;1419;p24"/>
          <p:cNvSpPr txBox="1"/>
          <p:nvPr/>
        </p:nvSpPr>
        <p:spPr>
          <a:xfrm>
            <a:off x="6179721" y="2538932"/>
            <a:ext cx="2838980" cy="2154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Area: </a:t>
            </a: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Business Operations – ED&amp;A (Internal)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Status: </a:t>
            </a:r>
            <a:r>
              <a:rPr b="1" i="1" lang="en-US" sz="120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Development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Goal: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ED&amp;A Global Product that combines data across IQVIA systems to provide real time data &amp; analytics to our partners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Business Case: </a:t>
            </a:r>
            <a:r>
              <a:rPr b="1"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Cost Savings identification, Upside Opps identification </a:t>
            </a:r>
            <a:endParaRPr/>
          </a:p>
        </p:txBody>
      </p:sp>
      <p:sp>
        <p:nvSpPr>
          <p:cNvPr id="1420" name="Google Shape;1420;p24"/>
          <p:cNvSpPr/>
          <p:nvPr/>
        </p:nvSpPr>
        <p:spPr>
          <a:xfrm>
            <a:off x="9162098" y="2214031"/>
            <a:ext cx="2838981" cy="29160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1" name="Google Shape;1421;p24"/>
          <p:cNvSpPr/>
          <p:nvPr/>
        </p:nvSpPr>
        <p:spPr>
          <a:xfrm>
            <a:off x="9349578" y="1917062"/>
            <a:ext cx="529738" cy="5297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24"/>
          <p:cNvSpPr/>
          <p:nvPr/>
        </p:nvSpPr>
        <p:spPr>
          <a:xfrm>
            <a:off x="10066796" y="2034031"/>
            <a:ext cx="1438183" cy="360000"/>
          </a:xfrm>
          <a:prstGeom prst="roundRect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LAUNCH </a:t>
            </a:r>
            <a:endParaRPr/>
          </a:p>
        </p:txBody>
      </p:sp>
      <p:sp>
        <p:nvSpPr>
          <p:cNvPr id="1423" name="Google Shape;1423;p24"/>
          <p:cNvSpPr txBox="1"/>
          <p:nvPr/>
        </p:nvSpPr>
        <p:spPr>
          <a:xfrm>
            <a:off x="9162099" y="2538932"/>
            <a:ext cx="2838980" cy="216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Area: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Commercial Solutions – Offering Dev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Status: </a:t>
            </a:r>
            <a:r>
              <a:rPr b="1" i="1" lang="en-US" sz="1200">
                <a:solidFill>
                  <a:srgbClr val="7030A0"/>
                </a:solidFill>
                <a:latin typeface="Arial"/>
                <a:ea typeface="Arial"/>
                <a:cs typeface="Arial"/>
                <a:sym typeface="Arial"/>
              </a:rPr>
              <a:t>Assessment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Goal: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Creation of Dashboard to track and accelerate IQVIA growth on Launches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Business Case: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Support Business growth (RIH) in 2023 of </a:t>
            </a:r>
            <a:r>
              <a:rPr b="1" lang="en-US" sz="1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+44M$ across priority Launches.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Reduction of time spent in QC</a:t>
            </a:r>
            <a:endParaRPr/>
          </a:p>
        </p:txBody>
      </p:sp>
      <p:sp>
        <p:nvSpPr>
          <p:cNvPr id="1424" name="Google Shape;1424;p24"/>
          <p:cNvSpPr/>
          <p:nvPr/>
        </p:nvSpPr>
        <p:spPr>
          <a:xfrm>
            <a:off x="420184" y="1938190"/>
            <a:ext cx="529738" cy="5297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24"/>
          <p:cNvSpPr/>
          <p:nvPr/>
        </p:nvSpPr>
        <p:spPr>
          <a:xfrm>
            <a:off x="2508194" y="104249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Projects Overview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6" name="Google Shape;1426;p24"/>
          <p:cNvSpPr/>
          <p:nvPr/>
        </p:nvSpPr>
        <p:spPr>
          <a:xfrm>
            <a:off x="-5290" y="107855"/>
            <a:ext cx="3999374" cy="790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ED&amp;A </a:t>
            </a:r>
            <a:endParaRPr/>
          </a:p>
        </p:txBody>
      </p:sp>
      <p:pic>
        <p:nvPicPr>
          <p:cNvPr id="1427" name="Google Shape;142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7551" y="98977"/>
            <a:ext cx="1694449" cy="806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512" y="1877071"/>
            <a:ext cx="1044530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93055" y="1859972"/>
            <a:ext cx="943447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79719" y="1859972"/>
            <a:ext cx="946821" cy="6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162097" y="1877071"/>
            <a:ext cx="946821" cy="6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25"/>
          <p:cNvSpPr/>
          <p:nvPr/>
        </p:nvSpPr>
        <p:spPr>
          <a:xfrm>
            <a:off x="7091687" y="3453056"/>
            <a:ext cx="1498780" cy="645735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25"/>
          <p:cNvSpPr/>
          <p:nvPr/>
        </p:nvSpPr>
        <p:spPr>
          <a:xfrm>
            <a:off x="8807811" y="3453474"/>
            <a:ext cx="2198229" cy="645736"/>
          </a:xfrm>
          <a:prstGeom prst="roundRect">
            <a:avLst>
              <a:gd fmla="val 16667" name="adj"/>
            </a:avLst>
          </a:prstGeom>
          <a:solidFill>
            <a:srgbClr val="F2F2F2">
              <a:alpha val="7176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25"/>
          <p:cNvSpPr/>
          <p:nvPr/>
        </p:nvSpPr>
        <p:spPr>
          <a:xfrm>
            <a:off x="5538833" y="3453473"/>
            <a:ext cx="1300695" cy="645317"/>
          </a:xfrm>
          <a:prstGeom prst="roundRect">
            <a:avLst>
              <a:gd fmla="val 16667" name="adj"/>
            </a:avLst>
          </a:prstGeom>
          <a:solidFill>
            <a:srgbClr val="F2F2F2">
              <a:alpha val="7176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25"/>
          <p:cNvSpPr/>
          <p:nvPr/>
        </p:nvSpPr>
        <p:spPr>
          <a:xfrm>
            <a:off x="2455361" y="95418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GSE&amp;I Monthly Dashboard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p25"/>
          <p:cNvSpPr/>
          <p:nvPr/>
        </p:nvSpPr>
        <p:spPr>
          <a:xfrm>
            <a:off x="-5290" y="98977"/>
            <a:ext cx="3999374" cy="790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ED&amp;A </a:t>
            </a:r>
            <a:endParaRPr/>
          </a:p>
        </p:txBody>
      </p:sp>
      <p:sp>
        <p:nvSpPr>
          <p:cNvPr id="1441" name="Google Shape;1441;p25"/>
          <p:cNvSpPr/>
          <p:nvPr/>
        </p:nvSpPr>
        <p:spPr>
          <a:xfrm>
            <a:off x="331825" y="1504338"/>
            <a:ext cx="11077077" cy="1093513"/>
          </a:xfrm>
          <a:prstGeom prst="flowChartManualOperation">
            <a:avLst/>
          </a:prstGeom>
          <a:gradFill>
            <a:gsLst>
              <a:gs pos="0">
                <a:srgbClr val="D8D8D8"/>
              </a:gs>
              <a:gs pos="50000">
                <a:srgbClr val="F2F2F2"/>
              </a:gs>
              <a:gs pos="91000">
                <a:schemeClr val="lt1"/>
              </a:gs>
              <a:gs pos="100000">
                <a:schemeClr val="lt1"/>
              </a:gs>
            </a:gsLst>
            <a:lin ang="5400000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25"/>
          <p:cNvSpPr/>
          <p:nvPr/>
        </p:nvSpPr>
        <p:spPr>
          <a:xfrm>
            <a:off x="1293601" y="1761273"/>
            <a:ext cx="2842087" cy="87148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25"/>
          <p:cNvSpPr/>
          <p:nvPr/>
        </p:nvSpPr>
        <p:spPr>
          <a:xfrm>
            <a:off x="1942747" y="1690493"/>
            <a:ext cx="1703321" cy="25991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endParaRPr/>
          </a:p>
        </p:txBody>
      </p:sp>
      <p:grpSp>
        <p:nvGrpSpPr>
          <p:cNvPr id="1444" name="Google Shape;1444;p25"/>
          <p:cNvGrpSpPr/>
          <p:nvPr/>
        </p:nvGrpSpPr>
        <p:grpSpPr>
          <a:xfrm>
            <a:off x="932681" y="1640654"/>
            <a:ext cx="618434" cy="1093513"/>
            <a:chOff x="423269" y="3504204"/>
            <a:chExt cx="1310876" cy="2478694"/>
          </a:xfrm>
        </p:grpSpPr>
        <p:sp>
          <p:nvSpPr>
            <p:cNvPr id="1445" name="Google Shape;1445;p25"/>
            <p:cNvSpPr/>
            <p:nvPr/>
          </p:nvSpPr>
          <p:spPr>
            <a:xfrm>
              <a:off x="423269" y="3504204"/>
              <a:ext cx="538068" cy="2161714"/>
            </a:xfrm>
            <a:custGeom>
              <a:rect b="b" l="l" r="r" t="t"/>
              <a:pathLst>
                <a:path extrusionOk="0" h="1160" w="287">
                  <a:moveTo>
                    <a:pt x="257" y="366"/>
                  </a:moveTo>
                  <a:cubicBezTo>
                    <a:pt x="258" y="353"/>
                    <a:pt x="279" y="285"/>
                    <a:pt x="280" y="271"/>
                  </a:cubicBezTo>
                  <a:cubicBezTo>
                    <a:pt x="281" y="257"/>
                    <a:pt x="287" y="214"/>
                    <a:pt x="282" y="199"/>
                  </a:cubicBezTo>
                  <a:cubicBezTo>
                    <a:pt x="277" y="183"/>
                    <a:pt x="247" y="188"/>
                    <a:pt x="247" y="188"/>
                  </a:cubicBezTo>
                  <a:cubicBezTo>
                    <a:pt x="247" y="188"/>
                    <a:pt x="240" y="172"/>
                    <a:pt x="226" y="168"/>
                  </a:cubicBezTo>
                  <a:cubicBezTo>
                    <a:pt x="211" y="164"/>
                    <a:pt x="229" y="145"/>
                    <a:pt x="213" y="135"/>
                  </a:cubicBezTo>
                  <a:cubicBezTo>
                    <a:pt x="203" y="128"/>
                    <a:pt x="206" y="92"/>
                    <a:pt x="202" y="78"/>
                  </a:cubicBezTo>
                  <a:cubicBezTo>
                    <a:pt x="199" y="64"/>
                    <a:pt x="190" y="35"/>
                    <a:pt x="181" y="23"/>
                  </a:cubicBezTo>
                  <a:cubicBezTo>
                    <a:pt x="171" y="10"/>
                    <a:pt x="152" y="17"/>
                    <a:pt x="152" y="17"/>
                  </a:cubicBezTo>
                  <a:cubicBezTo>
                    <a:pt x="108" y="0"/>
                    <a:pt x="86" y="37"/>
                    <a:pt x="82" y="57"/>
                  </a:cubicBezTo>
                  <a:cubicBezTo>
                    <a:pt x="79" y="77"/>
                    <a:pt x="89" y="114"/>
                    <a:pt x="77" y="140"/>
                  </a:cubicBezTo>
                  <a:cubicBezTo>
                    <a:pt x="66" y="165"/>
                    <a:pt x="91" y="174"/>
                    <a:pt x="76" y="189"/>
                  </a:cubicBezTo>
                  <a:cubicBezTo>
                    <a:pt x="60" y="203"/>
                    <a:pt x="74" y="208"/>
                    <a:pt x="59" y="215"/>
                  </a:cubicBezTo>
                  <a:cubicBezTo>
                    <a:pt x="45" y="221"/>
                    <a:pt x="40" y="224"/>
                    <a:pt x="40" y="237"/>
                  </a:cubicBezTo>
                  <a:cubicBezTo>
                    <a:pt x="40" y="250"/>
                    <a:pt x="28" y="284"/>
                    <a:pt x="22" y="314"/>
                  </a:cubicBezTo>
                  <a:cubicBezTo>
                    <a:pt x="15" y="344"/>
                    <a:pt x="8" y="355"/>
                    <a:pt x="4" y="366"/>
                  </a:cubicBezTo>
                  <a:cubicBezTo>
                    <a:pt x="0" y="378"/>
                    <a:pt x="2" y="382"/>
                    <a:pt x="4" y="388"/>
                  </a:cubicBezTo>
                  <a:cubicBezTo>
                    <a:pt x="6" y="393"/>
                    <a:pt x="7" y="394"/>
                    <a:pt x="7" y="412"/>
                  </a:cubicBezTo>
                  <a:cubicBezTo>
                    <a:pt x="7" y="431"/>
                    <a:pt x="38" y="434"/>
                    <a:pt x="38" y="434"/>
                  </a:cubicBezTo>
                  <a:cubicBezTo>
                    <a:pt x="38" y="434"/>
                    <a:pt x="40" y="451"/>
                    <a:pt x="40" y="467"/>
                  </a:cubicBezTo>
                  <a:cubicBezTo>
                    <a:pt x="40" y="482"/>
                    <a:pt x="30" y="526"/>
                    <a:pt x="28" y="538"/>
                  </a:cubicBezTo>
                  <a:cubicBezTo>
                    <a:pt x="26" y="550"/>
                    <a:pt x="35" y="546"/>
                    <a:pt x="35" y="546"/>
                  </a:cubicBezTo>
                  <a:cubicBezTo>
                    <a:pt x="35" y="546"/>
                    <a:pt x="35" y="559"/>
                    <a:pt x="33" y="578"/>
                  </a:cubicBezTo>
                  <a:cubicBezTo>
                    <a:pt x="30" y="597"/>
                    <a:pt x="27" y="724"/>
                    <a:pt x="27" y="759"/>
                  </a:cubicBezTo>
                  <a:cubicBezTo>
                    <a:pt x="27" y="794"/>
                    <a:pt x="23" y="842"/>
                    <a:pt x="27" y="842"/>
                  </a:cubicBezTo>
                  <a:cubicBezTo>
                    <a:pt x="32" y="842"/>
                    <a:pt x="47" y="843"/>
                    <a:pt x="47" y="843"/>
                  </a:cubicBezTo>
                  <a:cubicBezTo>
                    <a:pt x="47" y="843"/>
                    <a:pt x="45" y="866"/>
                    <a:pt x="46" y="895"/>
                  </a:cubicBezTo>
                  <a:cubicBezTo>
                    <a:pt x="47" y="923"/>
                    <a:pt x="70" y="1014"/>
                    <a:pt x="75" y="1036"/>
                  </a:cubicBezTo>
                  <a:cubicBezTo>
                    <a:pt x="79" y="1059"/>
                    <a:pt x="78" y="1079"/>
                    <a:pt x="70" y="1091"/>
                  </a:cubicBezTo>
                  <a:cubicBezTo>
                    <a:pt x="63" y="1103"/>
                    <a:pt x="57" y="1118"/>
                    <a:pt x="44" y="1127"/>
                  </a:cubicBezTo>
                  <a:cubicBezTo>
                    <a:pt x="31" y="1137"/>
                    <a:pt x="26" y="1141"/>
                    <a:pt x="28" y="1150"/>
                  </a:cubicBezTo>
                  <a:cubicBezTo>
                    <a:pt x="30" y="1158"/>
                    <a:pt x="46" y="1156"/>
                    <a:pt x="70" y="1155"/>
                  </a:cubicBezTo>
                  <a:cubicBezTo>
                    <a:pt x="94" y="1154"/>
                    <a:pt x="91" y="1139"/>
                    <a:pt x="94" y="1132"/>
                  </a:cubicBezTo>
                  <a:cubicBezTo>
                    <a:pt x="97" y="1125"/>
                    <a:pt x="108" y="1107"/>
                    <a:pt x="108" y="1107"/>
                  </a:cubicBezTo>
                  <a:cubicBezTo>
                    <a:pt x="108" y="1107"/>
                    <a:pt x="111" y="1110"/>
                    <a:pt x="111" y="1118"/>
                  </a:cubicBezTo>
                  <a:cubicBezTo>
                    <a:pt x="111" y="1127"/>
                    <a:pt x="107" y="1141"/>
                    <a:pt x="107" y="1141"/>
                  </a:cubicBezTo>
                  <a:cubicBezTo>
                    <a:pt x="117" y="1141"/>
                    <a:pt x="117" y="1141"/>
                    <a:pt x="117" y="1141"/>
                  </a:cubicBezTo>
                  <a:cubicBezTo>
                    <a:pt x="117" y="1141"/>
                    <a:pt x="120" y="1140"/>
                    <a:pt x="119" y="1132"/>
                  </a:cubicBezTo>
                  <a:cubicBezTo>
                    <a:pt x="118" y="1124"/>
                    <a:pt x="123" y="1106"/>
                    <a:pt x="127" y="1091"/>
                  </a:cubicBezTo>
                  <a:cubicBezTo>
                    <a:pt x="132" y="1075"/>
                    <a:pt x="123" y="1057"/>
                    <a:pt x="117" y="1050"/>
                  </a:cubicBezTo>
                  <a:cubicBezTo>
                    <a:pt x="112" y="1044"/>
                    <a:pt x="114" y="1009"/>
                    <a:pt x="115" y="974"/>
                  </a:cubicBezTo>
                  <a:cubicBezTo>
                    <a:pt x="117" y="939"/>
                    <a:pt x="119" y="901"/>
                    <a:pt x="115" y="885"/>
                  </a:cubicBezTo>
                  <a:cubicBezTo>
                    <a:pt x="112" y="868"/>
                    <a:pt x="107" y="846"/>
                    <a:pt x="107" y="846"/>
                  </a:cubicBezTo>
                  <a:cubicBezTo>
                    <a:pt x="167" y="851"/>
                    <a:pt x="167" y="851"/>
                    <a:pt x="167" y="851"/>
                  </a:cubicBezTo>
                  <a:cubicBezTo>
                    <a:pt x="167" y="851"/>
                    <a:pt x="169" y="863"/>
                    <a:pt x="169" y="889"/>
                  </a:cubicBezTo>
                  <a:cubicBezTo>
                    <a:pt x="169" y="916"/>
                    <a:pt x="169" y="934"/>
                    <a:pt x="169" y="977"/>
                  </a:cubicBezTo>
                  <a:cubicBezTo>
                    <a:pt x="169" y="1019"/>
                    <a:pt x="165" y="1035"/>
                    <a:pt x="160" y="1051"/>
                  </a:cubicBezTo>
                  <a:cubicBezTo>
                    <a:pt x="156" y="1068"/>
                    <a:pt x="159" y="1080"/>
                    <a:pt x="154" y="1096"/>
                  </a:cubicBezTo>
                  <a:cubicBezTo>
                    <a:pt x="149" y="1113"/>
                    <a:pt x="140" y="1125"/>
                    <a:pt x="135" y="1134"/>
                  </a:cubicBezTo>
                  <a:cubicBezTo>
                    <a:pt x="129" y="1143"/>
                    <a:pt x="127" y="1158"/>
                    <a:pt x="148" y="1159"/>
                  </a:cubicBezTo>
                  <a:cubicBezTo>
                    <a:pt x="170" y="1160"/>
                    <a:pt x="196" y="1150"/>
                    <a:pt x="196" y="1140"/>
                  </a:cubicBezTo>
                  <a:cubicBezTo>
                    <a:pt x="196" y="1131"/>
                    <a:pt x="198" y="1119"/>
                    <a:pt x="205" y="1104"/>
                  </a:cubicBezTo>
                  <a:cubicBezTo>
                    <a:pt x="213" y="1088"/>
                    <a:pt x="206" y="1075"/>
                    <a:pt x="204" y="1069"/>
                  </a:cubicBezTo>
                  <a:cubicBezTo>
                    <a:pt x="201" y="1062"/>
                    <a:pt x="202" y="1055"/>
                    <a:pt x="202" y="1043"/>
                  </a:cubicBezTo>
                  <a:cubicBezTo>
                    <a:pt x="202" y="1031"/>
                    <a:pt x="213" y="991"/>
                    <a:pt x="225" y="947"/>
                  </a:cubicBezTo>
                  <a:cubicBezTo>
                    <a:pt x="237" y="903"/>
                    <a:pt x="234" y="852"/>
                    <a:pt x="234" y="852"/>
                  </a:cubicBezTo>
                  <a:cubicBezTo>
                    <a:pt x="243" y="852"/>
                    <a:pt x="243" y="852"/>
                    <a:pt x="243" y="852"/>
                  </a:cubicBezTo>
                  <a:cubicBezTo>
                    <a:pt x="243" y="852"/>
                    <a:pt x="244" y="787"/>
                    <a:pt x="251" y="721"/>
                  </a:cubicBezTo>
                  <a:cubicBezTo>
                    <a:pt x="258" y="654"/>
                    <a:pt x="248" y="585"/>
                    <a:pt x="248" y="566"/>
                  </a:cubicBezTo>
                  <a:cubicBezTo>
                    <a:pt x="248" y="547"/>
                    <a:pt x="255" y="539"/>
                    <a:pt x="265" y="535"/>
                  </a:cubicBezTo>
                  <a:cubicBezTo>
                    <a:pt x="276" y="530"/>
                    <a:pt x="277" y="528"/>
                    <a:pt x="272" y="510"/>
                  </a:cubicBezTo>
                  <a:cubicBezTo>
                    <a:pt x="266" y="492"/>
                    <a:pt x="258" y="449"/>
                    <a:pt x="258" y="449"/>
                  </a:cubicBezTo>
                  <a:cubicBezTo>
                    <a:pt x="258" y="449"/>
                    <a:pt x="257" y="443"/>
                    <a:pt x="251" y="424"/>
                  </a:cubicBezTo>
                  <a:cubicBezTo>
                    <a:pt x="244" y="406"/>
                    <a:pt x="244" y="388"/>
                    <a:pt x="244" y="388"/>
                  </a:cubicBezTo>
                  <a:cubicBezTo>
                    <a:pt x="244" y="388"/>
                    <a:pt x="256" y="378"/>
                    <a:pt x="257" y="366"/>
                  </a:cubicBezTo>
                  <a:close/>
                  <a:moveTo>
                    <a:pt x="102" y="452"/>
                  </a:moveTo>
                  <a:cubicBezTo>
                    <a:pt x="110" y="434"/>
                    <a:pt x="110" y="434"/>
                    <a:pt x="110" y="434"/>
                  </a:cubicBezTo>
                  <a:cubicBezTo>
                    <a:pt x="114" y="452"/>
                    <a:pt x="114" y="452"/>
                    <a:pt x="114" y="452"/>
                  </a:cubicBezTo>
                  <a:lnTo>
                    <a:pt x="102" y="452"/>
                  </a:lnTo>
                  <a:close/>
                  <a:moveTo>
                    <a:pt x="168" y="213"/>
                  </a:moveTo>
                  <a:cubicBezTo>
                    <a:pt x="158" y="230"/>
                    <a:pt x="141" y="260"/>
                    <a:pt x="135" y="285"/>
                  </a:cubicBezTo>
                  <a:cubicBezTo>
                    <a:pt x="128" y="309"/>
                    <a:pt x="117" y="344"/>
                    <a:pt x="117" y="344"/>
                  </a:cubicBezTo>
                  <a:cubicBezTo>
                    <a:pt x="117" y="344"/>
                    <a:pt x="116" y="338"/>
                    <a:pt x="115" y="329"/>
                  </a:cubicBezTo>
                  <a:cubicBezTo>
                    <a:pt x="114" y="320"/>
                    <a:pt x="114" y="277"/>
                    <a:pt x="114" y="257"/>
                  </a:cubicBezTo>
                  <a:cubicBezTo>
                    <a:pt x="114" y="237"/>
                    <a:pt x="115" y="220"/>
                    <a:pt x="112" y="219"/>
                  </a:cubicBezTo>
                  <a:cubicBezTo>
                    <a:pt x="108" y="217"/>
                    <a:pt x="102" y="205"/>
                    <a:pt x="102" y="20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17" y="218"/>
                    <a:pt x="129" y="210"/>
                    <a:pt x="134" y="223"/>
                  </a:cubicBezTo>
                  <a:cubicBezTo>
                    <a:pt x="138" y="236"/>
                    <a:pt x="133" y="269"/>
                    <a:pt x="136" y="253"/>
                  </a:cubicBezTo>
                  <a:cubicBezTo>
                    <a:pt x="138" y="238"/>
                    <a:pt x="146" y="237"/>
                    <a:pt x="152" y="222"/>
                  </a:cubicBezTo>
                  <a:cubicBezTo>
                    <a:pt x="159" y="207"/>
                    <a:pt x="139" y="196"/>
                    <a:pt x="139" y="196"/>
                  </a:cubicBezTo>
                  <a:cubicBezTo>
                    <a:pt x="139" y="196"/>
                    <a:pt x="150" y="192"/>
                    <a:pt x="159" y="184"/>
                  </a:cubicBezTo>
                  <a:cubicBezTo>
                    <a:pt x="169" y="175"/>
                    <a:pt x="182" y="164"/>
                    <a:pt x="182" y="164"/>
                  </a:cubicBezTo>
                  <a:cubicBezTo>
                    <a:pt x="189" y="176"/>
                    <a:pt x="189" y="176"/>
                    <a:pt x="189" y="176"/>
                  </a:cubicBezTo>
                  <a:cubicBezTo>
                    <a:pt x="189" y="176"/>
                    <a:pt x="178" y="196"/>
                    <a:pt x="168" y="213"/>
                  </a:cubicBezTo>
                  <a:close/>
                </a:path>
              </a:pathLst>
            </a:custGeom>
            <a:solidFill>
              <a:srgbClr val="608496"/>
            </a:solidFill>
            <a:ln>
              <a:noFill/>
            </a:ln>
            <a:effectLst>
              <a:outerShdw blurRad="76200" kx="1200000" rotWithShape="0" algn="br" sy="23000">
                <a:srgbClr val="000000">
                  <a:alpha val="5882"/>
                </a:srgbClr>
              </a:outerShdw>
            </a:effectLst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25"/>
            <p:cNvSpPr/>
            <p:nvPr/>
          </p:nvSpPr>
          <p:spPr>
            <a:xfrm>
              <a:off x="999360" y="3692194"/>
              <a:ext cx="734785" cy="2290704"/>
            </a:xfrm>
            <a:custGeom>
              <a:rect b="b" l="l" r="r" t="t"/>
              <a:pathLst>
                <a:path extrusionOk="0" h="1210" w="386">
                  <a:moveTo>
                    <a:pt x="379" y="512"/>
                  </a:moveTo>
                  <a:cubicBezTo>
                    <a:pt x="385" y="497"/>
                    <a:pt x="386" y="471"/>
                    <a:pt x="379" y="464"/>
                  </a:cubicBezTo>
                  <a:cubicBezTo>
                    <a:pt x="372" y="456"/>
                    <a:pt x="383" y="413"/>
                    <a:pt x="376" y="380"/>
                  </a:cubicBezTo>
                  <a:cubicBezTo>
                    <a:pt x="370" y="347"/>
                    <a:pt x="365" y="295"/>
                    <a:pt x="364" y="267"/>
                  </a:cubicBezTo>
                  <a:cubicBezTo>
                    <a:pt x="364" y="239"/>
                    <a:pt x="362" y="219"/>
                    <a:pt x="326" y="210"/>
                  </a:cubicBezTo>
                  <a:cubicBezTo>
                    <a:pt x="302" y="204"/>
                    <a:pt x="282" y="197"/>
                    <a:pt x="269" y="191"/>
                  </a:cubicBezTo>
                  <a:cubicBezTo>
                    <a:pt x="269" y="191"/>
                    <a:pt x="255" y="179"/>
                    <a:pt x="252" y="168"/>
                  </a:cubicBezTo>
                  <a:cubicBezTo>
                    <a:pt x="251" y="159"/>
                    <a:pt x="251" y="150"/>
                    <a:pt x="251" y="145"/>
                  </a:cubicBezTo>
                  <a:cubicBezTo>
                    <a:pt x="253" y="136"/>
                    <a:pt x="253" y="129"/>
                    <a:pt x="253" y="124"/>
                  </a:cubicBezTo>
                  <a:cubicBezTo>
                    <a:pt x="253" y="118"/>
                    <a:pt x="264" y="126"/>
                    <a:pt x="266" y="116"/>
                  </a:cubicBezTo>
                  <a:cubicBezTo>
                    <a:pt x="269" y="107"/>
                    <a:pt x="271" y="85"/>
                    <a:pt x="269" y="84"/>
                  </a:cubicBezTo>
                  <a:cubicBezTo>
                    <a:pt x="267" y="82"/>
                    <a:pt x="265" y="82"/>
                    <a:pt x="263" y="82"/>
                  </a:cubicBezTo>
                  <a:cubicBezTo>
                    <a:pt x="263" y="79"/>
                    <a:pt x="265" y="59"/>
                    <a:pt x="263" y="38"/>
                  </a:cubicBezTo>
                  <a:cubicBezTo>
                    <a:pt x="262" y="18"/>
                    <a:pt x="242" y="2"/>
                    <a:pt x="205" y="0"/>
                  </a:cubicBezTo>
                  <a:cubicBezTo>
                    <a:pt x="184" y="0"/>
                    <a:pt x="160" y="16"/>
                    <a:pt x="157" y="38"/>
                  </a:cubicBezTo>
                  <a:cubicBezTo>
                    <a:pt x="154" y="60"/>
                    <a:pt x="155" y="90"/>
                    <a:pt x="155" y="90"/>
                  </a:cubicBezTo>
                  <a:cubicBezTo>
                    <a:pt x="155" y="90"/>
                    <a:pt x="148" y="105"/>
                    <a:pt x="154" y="117"/>
                  </a:cubicBezTo>
                  <a:cubicBezTo>
                    <a:pt x="160" y="129"/>
                    <a:pt x="174" y="126"/>
                    <a:pt x="174" y="126"/>
                  </a:cubicBezTo>
                  <a:cubicBezTo>
                    <a:pt x="174" y="126"/>
                    <a:pt x="177" y="145"/>
                    <a:pt x="177" y="155"/>
                  </a:cubicBezTo>
                  <a:cubicBezTo>
                    <a:pt x="177" y="160"/>
                    <a:pt x="177" y="164"/>
                    <a:pt x="176" y="167"/>
                  </a:cubicBezTo>
                  <a:cubicBezTo>
                    <a:pt x="176" y="167"/>
                    <a:pt x="176" y="167"/>
                    <a:pt x="176" y="167"/>
                  </a:cubicBezTo>
                  <a:cubicBezTo>
                    <a:pt x="176" y="167"/>
                    <a:pt x="177" y="167"/>
                    <a:pt x="177" y="167"/>
                  </a:cubicBezTo>
                  <a:cubicBezTo>
                    <a:pt x="176" y="167"/>
                    <a:pt x="176" y="167"/>
                    <a:pt x="176" y="167"/>
                  </a:cubicBezTo>
                  <a:cubicBezTo>
                    <a:pt x="176" y="167"/>
                    <a:pt x="164" y="182"/>
                    <a:pt x="156" y="186"/>
                  </a:cubicBezTo>
                  <a:cubicBezTo>
                    <a:pt x="143" y="192"/>
                    <a:pt x="123" y="200"/>
                    <a:pt x="107" y="205"/>
                  </a:cubicBezTo>
                  <a:cubicBezTo>
                    <a:pt x="104" y="206"/>
                    <a:pt x="102" y="206"/>
                    <a:pt x="99" y="207"/>
                  </a:cubicBezTo>
                  <a:cubicBezTo>
                    <a:pt x="80" y="213"/>
                    <a:pt x="65" y="218"/>
                    <a:pt x="65" y="244"/>
                  </a:cubicBezTo>
                  <a:cubicBezTo>
                    <a:pt x="64" y="274"/>
                    <a:pt x="61" y="331"/>
                    <a:pt x="57" y="370"/>
                  </a:cubicBezTo>
                  <a:cubicBezTo>
                    <a:pt x="53" y="408"/>
                    <a:pt x="41" y="490"/>
                    <a:pt x="41" y="516"/>
                  </a:cubicBezTo>
                  <a:cubicBezTo>
                    <a:pt x="40" y="542"/>
                    <a:pt x="37" y="598"/>
                    <a:pt x="38" y="604"/>
                  </a:cubicBezTo>
                  <a:cubicBezTo>
                    <a:pt x="38" y="609"/>
                    <a:pt x="42" y="609"/>
                    <a:pt x="42" y="615"/>
                  </a:cubicBezTo>
                  <a:cubicBezTo>
                    <a:pt x="43" y="612"/>
                    <a:pt x="48" y="598"/>
                    <a:pt x="68" y="598"/>
                  </a:cubicBezTo>
                  <a:cubicBezTo>
                    <a:pt x="90" y="598"/>
                    <a:pt x="90" y="614"/>
                    <a:pt x="90" y="614"/>
                  </a:cubicBezTo>
                  <a:cubicBezTo>
                    <a:pt x="83" y="607"/>
                    <a:pt x="83" y="607"/>
                    <a:pt x="68" y="607"/>
                  </a:cubicBezTo>
                  <a:cubicBezTo>
                    <a:pt x="54" y="606"/>
                    <a:pt x="43" y="614"/>
                    <a:pt x="42" y="615"/>
                  </a:cubicBezTo>
                  <a:cubicBezTo>
                    <a:pt x="42" y="616"/>
                    <a:pt x="42" y="618"/>
                    <a:pt x="41" y="619"/>
                  </a:cubicBezTo>
                  <a:cubicBezTo>
                    <a:pt x="39" y="630"/>
                    <a:pt x="39" y="639"/>
                    <a:pt x="45" y="646"/>
                  </a:cubicBezTo>
                  <a:cubicBezTo>
                    <a:pt x="50" y="653"/>
                    <a:pt x="47" y="662"/>
                    <a:pt x="47" y="662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3" y="849"/>
                    <a:pt x="3" y="849"/>
                    <a:pt x="3" y="849"/>
                  </a:cubicBezTo>
                  <a:cubicBezTo>
                    <a:pt x="78" y="907"/>
                    <a:pt x="78" y="907"/>
                    <a:pt x="78" y="907"/>
                  </a:cubicBezTo>
                  <a:cubicBezTo>
                    <a:pt x="78" y="907"/>
                    <a:pt x="89" y="899"/>
                    <a:pt x="99" y="898"/>
                  </a:cubicBezTo>
                  <a:cubicBezTo>
                    <a:pt x="100" y="898"/>
                    <a:pt x="101" y="898"/>
                    <a:pt x="101" y="898"/>
                  </a:cubicBezTo>
                  <a:cubicBezTo>
                    <a:pt x="112" y="898"/>
                    <a:pt x="118" y="899"/>
                    <a:pt x="118" y="899"/>
                  </a:cubicBezTo>
                  <a:cubicBezTo>
                    <a:pt x="118" y="899"/>
                    <a:pt x="115" y="955"/>
                    <a:pt x="115" y="977"/>
                  </a:cubicBezTo>
                  <a:cubicBezTo>
                    <a:pt x="115" y="1000"/>
                    <a:pt x="117" y="1035"/>
                    <a:pt x="127" y="1051"/>
                  </a:cubicBezTo>
                  <a:cubicBezTo>
                    <a:pt x="136" y="1067"/>
                    <a:pt x="138" y="1073"/>
                    <a:pt x="138" y="1087"/>
                  </a:cubicBezTo>
                  <a:cubicBezTo>
                    <a:pt x="138" y="1101"/>
                    <a:pt x="117" y="1140"/>
                    <a:pt x="118" y="1153"/>
                  </a:cubicBezTo>
                  <a:cubicBezTo>
                    <a:pt x="118" y="1166"/>
                    <a:pt x="121" y="1186"/>
                    <a:pt x="143" y="1186"/>
                  </a:cubicBezTo>
                  <a:cubicBezTo>
                    <a:pt x="165" y="1185"/>
                    <a:pt x="181" y="1176"/>
                    <a:pt x="181" y="1159"/>
                  </a:cubicBezTo>
                  <a:cubicBezTo>
                    <a:pt x="181" y="1141"/>
                    <a:pt x="178" y="1130"/>
                    <a:pt x="185" y="1124"/>
                  </a:cubicBezTo>
                  <a:cubicBezTo>
                    <a:pt x="193" y="1117"/>
                    <a:pt x="181" y="1101"/>
                    <a:pt x="194" y="1084"/>
                  </a:cubicBezTo>
                  <a:cubicBezTo>
                    <a:pt x="206" y="1067"/>
                    <a:pt x="193" y="1066"/>
                    <a:pt x="196" y="1050"/>
                  </a:cubicBezTo>
                  <a:cubicBezTo>
                    <a:pt x="199" y="1034"/>
                    <a:pt x="193" y="987"/>
                    <a:pt x="192" y="968"/>
                  </a:cubicBezTo>
                  <a:cubicBezTo>
                    <a:pt x="191" y="949"/>
                    <a:pt x="194" y="926"/>
                    <a:pt x="204" y="846"/>
                  </a:cubicBezTo>
                  <a:cubicBezTo>
                    <a:pt x="213" y="765"/>
                    <a:pt x="219" y="729"/>
                    <a:pt x="222" y="712"/>
                  </a:cubicBezTo>
                  <a:cubicBezTo>
                    <a:pt x="225" y="694"/>
                    <a:pt x="229" y="672"/>
                    <a:pt x="229" y="672"/>
                  </a:cubicBezTo>
                  <a:cubicBezTo>
                    <a:pt x="229" y="672"/>
                    <a:pt x="242" y="748"/>
                    <a:pt x="252" y="767"/>
                  </a:cubicBezTo>
                  <a:cubicBezTo>
                    <a:pt x="262" y="785"/>
                    <a:pt x="274" y="879"/>
                    <a:pt x="277" y="907"/>
                  </a:cubicBezTo>
                  <a:cubicBezTo>
                    <a:pt x="280" y="934"/>
                    <a:pt x="278" y="1015"/>
                    <a:pt x="285" y="1024"/>
                  </a:cubicBezTo>
                  <a:cubicBezTo>
                    <a:pt x="291" y="1032"/>
                    <a:pt x="294" y="1044"/>
                    <a:pt x="294" y="1044"/>
                  </a:cubicBezTo>
                  <a:cubicBezTo>
                    <a:pt x="294" y="1044"/>
                    <a:pt x="277" y="1054"/>
                    <a:pt x="277" y="1067"/>
                  </a:cubicBezTo>
                  <a:cubicBezTo>
                    <a:pt x="277" y="1081"/>
                    <a:pt x="290" y="1092"/>
                    <a:pt x="289" y="1110"/>
                  </a:cubicBezTo>
                  <a:cubicBezTo>
                    <a:pt x="289" y="1128"/>
                    <a:pt x="291" y="1143"/>
                    <a:pt x="298" y="1146"/>
                  </a:cubicBezTo>
                  <a:cubicBezTo>
                    <a:pt x="305" y="1150"/>
                    <a:pt x="304" y="1180"/>
                    <a:pt x="313" y="1191"/>
                  </a:cubicBezTo>
                  <a:cubicBezTo>
                    <a:pt x="322" y="1201"/>
                    <a:pt x="337" y="1210"/>
                    <a:pt x="355" y="1205"/>
                  </a:cubicBezTo>
                  <a:cubicBezTo>
                    <a:pt x="373" y="1199"/>
                    <a:pt x="373" y="1175"/>
                    <a:pt x="364" y="1152"/>
                  </a:cubicBezTo>
                  <a:cubicBezTo>
                    <a:pt x="355" y="1129"/>
                    <a:pt x="344" y="1114"/>
                    <a:pt x="347" y="1105"/>
                  </a:cubicBezTo>
                  <a:cubicBezTo>
                    <a:pt x="351" y="1096"/>
                    <a:pt x="354" y="1082"/>
                    <a:pt x="345" y="1073"/>
                  </a:cubicBezTo>
                  <a:cubicBezTo>
                    <a:pt x="336" y="1064"/>
                    <a:pt x="345" y="1054"/>
                    <a:pt x="351" y="1046"/>
                  </a:cubicBezTo>
                  <a:cubicBezTo>
                    <a:pt x="357" y="1038"/>
                    <a:pt x="356" y="1002"/>
                    <a:pt x="356" y="982"/>
                  </a:cubicBezTo>
                  <a:cubicBezTo>
                    <a:pt x="357" y="962"/>
                    <a:pt x="354" y="864"/>
                    <a:pt x="356" y="829"/>
                  </a:cubicBezTo>
                  <a:cubicBezTo>
                    <a:pt x="357" y="793"/>
                    <a:pt x="360" y="685"/>
                    <a:pt x="355" y="655"/>
                  </a:cubicBezTo>
                  <a:cubicBezTo>
                    <a:pt x="350" y="625"/>
                    <a:pt x="354" y="603"/>
                    <a:pt x="354" y="603"/>
                  </a:cubicBezTo>
                  <a:cubicBezTo>
                    <a:pt x="354" y="603"/>
                    <a:pt x="366" y="609"/>
                    <a:pt x="366" y="597"/>
                  </a:cubicBezTo>
                  <a:cubicBezTo>
                    <a:pt x="366" y="586"/>
                    <a:pt x="362" y="584"/>
                    <a:pt x="367" y="565"/>
                  </a:cubicBezTo>
                  <a:cubicBezTo>
                    <a:pt x="372" y="545"/>
                    <a:pt x="373" y="527"/>
                    <a:pt x="379" y="512"/>
                  </a:cubicBezTo>
                  <a:close/>
                  <a:moveTo>
                    <a:pt x="109" y="669"/>
                  </a:moveTo>
                  <a:cubicBezTo>
                    <a:pt x="99" y="668"/>
                    <a:pt x="99" y="668"/>
                    <a:pt x="99" y="668"/>
                  </a:cubicBezTo>
                  <a:cubicBezTo>
                    <a:pt x="91" y="666"/>
                    <a:pt x="91" y="666"/>
                    <a:pt x="91" y="666"/>
                  </a:cubicBezTo>
                  <a:cubicBezTo>
                    <a:pt x="91" y="666"/>
                    <a:pt x="93" y="653"/>
                    <a:pt x="90" y="644"/>
                  </a:cubicBezTo>
                  <a:cubicBezTo>
                    <a:pt x="87" y="635"/>
                    <a:pt x="88" y="627"/>
                    <a:pt x="90" y="617"/>
                  </a:cubicBezTo>
                  <a:cubicBezTo>
                    <a:pt x="90" y="617"/>
                    <a:pt x="93" y="627"/>
                    <a:pt x="99" y="628"/>
                  </a:cubicBezTo>
                  <a:cubicBezTo>
                    <a:pt x="100" y="628"/>
                    <a:pt x="100" y="628"/>
                    <a:pt x="101" y="628"/>
                  </a:cubicBezTo>
                  <a:cubicBezTo>
                    <a:pt x="108" y="628"/>
                    <a:pt x="111" y="629"/>
                    <a:pt x="111" y="629"/>
                  </a:cubicBezTo>
                  <a:cubicBezTo>
                    <a:pt x="111" y="629"/>
                    <a:pt x="108" y="640"/>
                    <a:pt x="108" y="649"/>
                  </a:cubicBezTo>
                  <a:cubicBezTo>
                    <a:pt x="108" y="659"/>
                    <a:pt x="109" y="669"/>
                    <a:pt x="109" y="669"/>
                  </a:cubicBezTo>
                  <a:close/>
                  <a:moveTo>
                    <a:pt x="223" y="505"/>
                  </a:moveTo>
                  <a:cubicBezTo>
                    <a:pt x="225" y="464"/>
                    <a:pt x="224" y="347"/>
                    <a:pt x="223" y="322"/>
                  </a:cubicBezTo>
                  <a:cubicBezTo>
                    <a:pt x="223" y="296"/>
                    <a:pt x="218" y="239"/>
                    <a:pt x="221" y="232"/>
                  </a:cubicBezTo>
                  <a:cubicBezTo>
                    <a:pt x="224" y="224"/>
                    <a:pt x="232" y="218"/>
                    <a:pt x="241" y="223"/>
                  </a:cubicBezTo>
                  <a:cubicBezTo>
                    <a:pt x="241" y="223"/>
                    <a:pt x="231" y="208"/>
                    <a:pt x="215" y="208"/>
                  </a:cubicBezTo>
                  <a:cubicBezTo>
                    <a:pt x="199" y="208"/>
                    <a:pt x="188" y="223"/>
                    <a:pt x="188" y="223"/>
                  </a:cubicBezTo>
                  <a:cubicBezTo>
                    <a:pt x="188" y="223"/>
                    <a:pt x="206" y="219"/>
                    <a:pt x="205" y="231"/>
                  </a:cubicBezTo>
                  <a:cubicBezTo>
                    <a:pt x="205" y="243"/>
                    <a:pt x="199" y="305"/>
                    <a:pt x="199" y="346"/>
                  </a:cubicBezTo>
                  <a:cubicBezTo>
                    <a:pt x="199" y="383"/>
                    <a:pt x="196" y="472"/>
                    <a:pt x="199" y="505"/>
                  </a:cubicBezTo>
                  <a:cubicBezTo>
                    <a:pt x="187" y="504"/>
                    <a:pt x="183" y="503"/>
                    <a:pt x="183" y="503"/>
                  </a:cubicBezTo>
                  <a:cubicBezTo>
                    <a:pt x="183" y="503"/>
                    <a:pt x="194" y="386"/>
                    <a:pt x="190" y="325"/>
                  </a:cubicBezTo>
                  <a:cubicBezTo>
                    <a:pt x="186" y="279"/>
                    <a:pt x="178" y="220"/>
                    <a:pt x="173" y="188"/>
                  </a:cubicBezTo>
                  <a:cubicBezTo>
                    <a:pt x="173" y="188"/>
                    <a:pt x="173" y="188"/>
                    <a:pt x="173" y="188"/>
                  </a:cubicBezTo>
                  <a:cubicBezTo>
                    <a:pt x="173" y="188"/>
                    <a:pt x="178" y="170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90" y="189"/>
                    <a:pt x="203" y="204"/>
                    <a:pt x="212" y="204"/>
                  </a:cubicBezTo>
                  <a:cubicBezTo>
                    <a:pt x="222" y="204"/>
                    <a:pt x="238" y="193"/>
                    <a:pt x="248" y="179"/>
                  </a:cubicBezTo>
                  <a:cubicBezTo>
                    <a:pt x="248" y="179"/>
                    <a:pt x="248" y="179"/>
                    <a:pt x="248" y="179"/>
                  </a:cubicBezTo>
                  <a:cubicBezTo>
                    <a:pt x="248" y="179"/>
                    <a:pt x="258" y="182"/>
                    <a:pt x="259" y="196"/>
                  </a:cubicBezTo>
                  <a:cubicBezTo>
                    <a:pt x="259" y="197"/>
                    <a:pt x="258" y="199"/>
                    <a:pt x="258" y="201"/>
                  </a:cubicBezTo>
                  <a:cubicBezTo>
                    <a:pt x="258" y="201"/>
                    <a:pt x="258" y="201"/>
                    <a:pt x="258" y="201"/>
                  </a:cubicBezTo>
                  <a:cubicBezTo>
                    <a:pt x="258" y="201"/>
                    <a:pt x="258" y="201"/>
                    <a:pt x="258" y="201"/>
                  </a:cubicBezTo>
                  <a:cubicBezTo>
                    <a:pt x="258" y="213"/>
                    <a:pt x="258" y="230"/>
                    <a:pt x="260" y="256"/>
                  </a:cubicBezTo>
                  <a:cubicBezTo>
                    <a:pt x="263" y="335"/>
                    <a:pt x="277" y="429"/>
                    <a:pt x="284" y="450"/>
                  </a:cubicBezTo>
                  <a:cubicBezTo>
                    <a:pt x="292" y="472"/>
                    <a:pt x="301" y="488"/>
                    <a:pt x="301" y="488"/>
                  </a:cubicBezTo>
                  <a:cubicBezTo>
                    <a:pt x="301" y="488"/>
                    <a:pt x="251" y="504"/>
                    <a:pt x="223" y="505"/>
                  </a:cubicBezTo>
                  <a:close/>
                  <a:moveTo>
                    <a:pt x="360" y="585"/>
                  </a:moveTo>
                  <a:cubicBezTo>
                    <a:pt x="358" y="573"/>
                    <a:pt x="361" y="568"/>
                    <a:pt x="352" y="561"/>
                  </a:cubicBezTo>
                  <a:cubicBezTo>
                    <a:pt x="343" y="554"/>
                    <a:pt x="328" y="554"/>
                    <a:pt x="328" y="554"/>
                  </a:cubicBezTo>
                  <a:cubicBezTo>
                    <a:pt x="328" y="554"/>
                    <a:pt x="350" y="545"/>
                    <a:pt x="360" y="557"/>
                  </a:cubicBezTo>
                  <a:cubicBezTo>
                    <a:pt x="369" y="570"/>
                    <a:pt x="360" y="585"/>
                    <a:pt x="360" y="585"/>
                  </a:cubicBezTo>
                  <a:close/>
                </a:path>
              </a:pathLst>
            </a:custGeom>
            <a:solidFill>
              <a:srgbClr val="526E7E"/>
            </a:solidFill>
            <a:ln>
              <a:noFill/>
            </a:ln>
            <a:effectLst>
              <a:outerShdw blurRad="76200" kx="1200000" rotWithShape="0" algn="br" sy="23000">
                <a:srgbClr val="000000">
                  <a:alpha val="5882"/>
                </a:srgbClr>
              </a:outerShdw>
            </a:effectLst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47" name="Google Shape;1447;p25"/>
          <p:cNvSpPr/>
          <p:nvPr/>
        </p:nvSpPr>
        <p:spPr>
          <a:xfrm>
            <a:off x="1942747" y="2975773"/>
            <a:ext cx="1703321" cy="259913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 Metrics</a:t>
            </a:r>
            <a:endParaRPr/>
          </a:p>
        </p:txBody>
      </p:sp>
      <p:sp>
        <p:nvSpPr>
          <p:cNvPr id="1448" name="Google Shape;1448;p25"/>
          <p:cNvSpPr/>
          <p:nvPr/>
        </p:nvSpPr>
        <p:spPr>
          <a:xfrm>
            <a:off x="704703" y="3590014"/>
            <a:ext cx="2037358" cy="10798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p25"/>
          <p:cNvSpPr/>
          <p:nvPr/>
        </p:nvSpPr>
        <p:spPr>
          <a:xfrm>
            <a:off x="634986" y="3522809"/>
            <a:ext cx="1980000" cy="9986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25"/>
          <p:cNvSpPr txBox="1"/>
          <p:nvPr/>
        </p:nvSpPr>
        <p:spPr>
          <a:xfrm>
            <a:off x="634986" y="3793883"/>
            <a:ext cx="197999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~$13B Sales</a:t>
            </a:r>
            <a:endParaRPr/>
          </a:p>
        </p:txBody>
      </p:sp>
      <p:sp>
        <p:nvSpPr>
          <p:cNvPr id="1451" name="Google Shape;1451;p25"/>
          <p:cNvSpPr/>
          <p:nvPr/>
        </p:nvSpPr>
        <p:spPr>
          <a:xfrm>
            <a:off x="2944460" y="3651387"/>
            <a:ext cx="1998986" cy="10184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25"/>
          <p:cNvSpPr/>
          <p:nvPr/>
        </p:nvSpPr>
        <p:spPr>
          <a:xfrm>
            <a:off x="2839263" y="3519661"/>
            <a:ext cx="1980000" cy="99862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25"/>
          <p:cNvSpPr txBox="1"/>
          <p:nvPr/>
        </p:nvSpPr>
        <p:spPr>
          <a:xfrm>
            <a:off x="2908980" y="3742035"/>
            <a:ext cx="189888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60 Top Client Accounts</a:t>
            </a:r>
            <a:endParaRPr/>
          </a:p>
        </p:txBody>
      </p:sp>
      <p:sp>
        <p:nvSpPr>
          <p:cNvPr id="1454" name="Google Shape;1454;p25"/>
          <p:cNvSpPr/>
          <p:nvPr/>
        </p:nvSpPr>
        <p:spPr>
          <a:xfrm>
            <a:off x="5371505" y="1785414"/>
            <a:ext cx="5750734" cy="250060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p25"/>
          <p:cNvSpPr/>
          <p:nvPr/>
        </p:nvSpPr>
        <p:spPr>
          <a:xfrm>
            <a:off x="6460268" y="1690493"/>
            <a:ext cx="3723117" cy="259913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 CASE</a:t>
            </a:r>
            <a:endParaRPr/>
          </a:p>
        </p:txBody>
      </p:sp>
      <p:sp>
        <p:nvSpPr>
          <p:cNvPr id="1456" name="Google Shape;1456;p25"/>
          <p:cNvSpPr txBox="1"/>
          <p:nvPr/>
        </p:nvSpPr>
        <p:spPr>
          <a:xfrm>
            <a:off x="5446768" y="2149158"/>
            <a:ext cx="5675471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Due to lack of single source of the truth regarding Customer financial data, GSE&amp;I team was manually generating monthly Dashboard for IQVIAs top 60 Accounts with the aim to support GAD decision making and feed into incentives process.  </a:t>
            </a:r>
            <a:endParaRPr sz="11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7" name="Google Shape;1457;p25"/>
          <p:cNvSpPr txBox="1"/>
          <p:nvPr/>
        </p:nvSpPr>
        <p:spPr>
          <a:xfrm>
            <a:off x="5432637" y="2880616"/>
            <a:ext cx="568960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After </a:t>
            </a:r>
            <a:r>
              <a:rPr b="1"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4 months engagement</a:t>
            </a: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results are: </a:t>
            </a:r>
            <a:endParaRPr/>
          </a:p>
        </p:txBody>
      </p:sp>
      <p:sp>
        <p:nvSpPr>
          <p:cNvPr id="1458" name="Google Shape;1458;p25"/>
          <p:cNvSpPr txBox="1"/>
          <p:nvPr/>
        </p:nvSpPr>
        <p:spPr>
          <a:xfrm>
            <a:off x="5495689" y="3544802"/>
            <a:ext cx="1343840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Manual work reduction</a:t>
            </a:r>
            <a:endParaRPr/>
          </a:p>
        </p:txBody>
      </p:sp>
      <p:sp>
        <p:nvSpPr>
          <p:cNvPr id="1459" name="Google Shape;1459;p25"/>
          <p:cNvSpPr txBox="1"/>
          <p:nvPr/>
        </p:nvSpPr>
        <p:spPr>
          <a:xfrm>
            <a:off x="7091687" y="3476150"/>
            <a:ext cx="1498780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Reduction from 60 Dashboards to single one</a:t>
            </a:r>
            <a:endParaRPr/>
          </a:p>
        </p:txBody>
      </p:sp>
      <p:sp>
        <p:nvSpPr>
          <p:cNvPr id="1460" name="Google Shape;1460;p25"/>
          <p:cNvSpPr txBox="1"/>
          <p:nvPr/>
        </p:nvSpPr>
        <p:spPr>
          <a:xfrm>
            <a:off x="8736429" y="3459900"/>
            <a:ext cx="2385810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Increased efficiency and reduced reporting error and discrepancies</a:t>
            </a:r>
            <a:endParaRPr sz="10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25"/>
          <p:cNvSpPr/>
          <p:nvPr/>
        </p:nvSpPr>
        <p:spPr>
          <a:xfrm>
            <a:off x="5376243" y="4631101"/>
            <a:ext cx="2736000" cy="143285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25"/>
          <p:cNvSpPr/>
          <p:nvPr/>
        </p:nvSpPr>
        <p:spPr>
          <a:xfrm>
            <a:off x="8386239" y="4631100"/>
            <a:ext cx="2736000" cy="143285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25"/>
          <p:cNvSpPr/>
          <p:nvPr/>
        </p:nvSpPr>
        <p:spPr>
          <a:xfrm>
            <a:off x="5945627" y="4501366"/>
            <a:ext cx="1703321" cy="25991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SOURCES</a:t>
            </a:r>
            <a:endParaRPr/>
          </a:p>
        </p:txBody>
      </p:sp>
      <p:sp>
        <p:nvSpPr>
          <p:cNvPr id="1464" name="Google Shape;1464;p25"/>
          <p:cNvSpPr/>
          <p:nvPr/>
        </p:nvSpPr>
        <p:spPr>
          <a:xfrm>
            <a:off x="8815906" y="4501366"/>
            <a:ext cx="1703321" cy="259913"/>
          </a:xfrm>
          <a:prstGeom prst="roundRect">
            <a:avLst>
              <a:gd fmla="val 50000" name="adj"/>
            </a:avLst>
          </a:prstGeom>
          <a:solidFill>
            <a:srgbClr val="007AA8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endParaRPr/>
          </a:p>
        </p:txBody>
      </p:sp>
      <p:pic>
        <p:nvPicPr>
          <p:cNvPr descr="Salesforce logo" id="1465" name="Google Shape;146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0479" y="4963934"/>
            <a:ext cx="698164" cy="465442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p25"/>
          <p:cNvSpPr txBox="1"/>
          <p:nvPr/>
        </p:nvSpPr>
        <p:spPr>
          <a:xfrm>
            <a:off x="8448382" y="4869715"/>
            <a:ext cx="267385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7AA8"/>
                </a:solidFill>
                <a:latin typeface="Arial"/>
                <a:ea typeface="Arial"/>
                <a:cs typeface="Arial"/>
                <a:sym typeface="Arial"/>
              </a:rPr>
              <a:t>~ 120 hours saved per month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(60h GSE&amp;I team and 60h GAD review)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7AA8"/>
                </a:solidFill>
                <a:latin typeface="Arial"/>
                <a:ea typeface="Arial"/>
                <a:cs typeface="Arial"/>
                <a:sym typeface="Arial"/>
              </a:rPr>
              <a:t>Reliable data for strategic decisions and incentive process</a:t>
            </a:r>
            <a:endParaRPr/>
          </a:p>
        </p:txBody>
      </p:sp>
      <p:sp>
        <p:nvSpPr>
          <p:cNvPr id="1467" name="Google Shape;1467;p25"/>
          <p:cNvSpPr/>
          <p:nvPr/>
        </p:nvSpPr>
        <p:spPr>
          <a:xfrm>
            <a:off x="704703" y="4989846"/>
            <a:ext cx="2037358" cy="10798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25"/>
          <p:cNvSpPr/>
          <p:nvPr/>
        </p:nvSpPr>
        <p:spPr>
          <a:xfrm>
            <a:off x="634986" y="4922641"/>
            <a:ext cx="1980000" cy="9986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25"/>
          <p:cNvSpPr/>
          <p:nvPr/>
        </p:nvSpPr>
        <p:spPr>
          <a:xfrm>
            <a:off x="2908980" y="4984090"/>
            <a:ext cx="2037358" cy="1079868"/>
          </a:xfrm>
          <a:prstGeom prst="rect">
            <a:avLst/>
          </a:prstGeom>
          <a:solidFill>
            <a:srgbClr val="007AA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25"/>
          <p:cNvSpPr/>
          <p:nvPr/>
        </p:nvSpPr>
        <p:spPr>
          <a:xfrm>
            <a:off x="2839263" y="4916885"/>
            <a:ext cx="1980000" cy="99862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25"/>
          <p:cNvSpPr txBox="1"/>
          <p:nvPr/>
        </p:nvSpPr>
        <p:spPr>
          <a:xfrm>
            <a:off x="2951466" y="5270204"/>
            <a:ext cx="172250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7AA8"/>
                </a:solidFill>
                <a:latin typeface="Arial"/>
                <a:ea typeface="Arial"/>
                <a:cs typeface="Arial"/>
                <a:sym typeface="Arial"/>
              </a:rPr>
              <a:t>+ 120 countries</a:t>
            </a:r>
            <a:endParaRPr/>
          </a:p>
        </p:txBody>
      </p:sp>
      <p:sp>
        <p:nvSpPr>
          <p:cNvPr id="1472" name="Google Shape;1472;p25"/>
          <p:cNvSpPr txBox="1"/>
          <p:nvPr/>
        </p:nvSpPr>
        <p:spPr>
          <a:xfrm>
            <a:off x="618895" y="5192668"/>
            <a:ext cx="199999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~$5B Revenue</a:t>
            </a:r>
            <a:endParaRPr/>
          </a:p>
        </p:txBody>
      </p:sp>
      <p:sp>
        <p:nvSpPr>
          <p:cNvPr id="1473" name="Google Shape;1473;p25"/>
          <p:cNvSpPr txBox="1"/>
          <p:nvPr/>
        </p:nvSpPr>
        <p:spPr>
          <a:xfrm>
            <a:off x="639230" y="5553488"/>
            <a:ext cx="19799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(Year 2022)</a:t>
            </a:r>
            <a:endParaRPr/>
          </a:p>
        </p:txBody>
      </p:sp>
      <p:pic>
        <p:nvPicPr>
          <p:cNvPr descr="Logo, company name&#10;&#10;Description automatically generated" id="1474" name="Google Shape;1474;p25"/>
          <p:cNvPicPr preferRelativeResize="0"/>
          <p:nvPr/>
        </p:nvPicPr>
        <p:blipFill rotWithShape="1">
          <a:blip r:embed="rId4">
            <a:alphaModFix/>
          </a:blip>
          <a:srcRect b="29186" l="14913" r="16409" t="18533"/>
          <a:stretch/>
        </p:blipFill>
        <p:spPr>
          <a:xfrm>
            <a:off x="5754361" y="4934430"/>
            <a:ext cx="869638" cy="428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1188" y="5487326"/>
            <a:ext cx="941514" cy="428182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p25"/>
          <p:cNvSpPr txBox="1"/>
          <p:nvPr/>
        </p:nvSpPr>
        <p:spPr>
          <a:xfrm>
            <a:off x="634987" y="4152337"/>
            <a:ext cx="19799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(Year 2022)</a:t>
            </a:r>
            <a:endParaRPr/>
          </a:p>
        </p:txBody>
      </p:sp>
      <p:sp>
        <p:nvSpPr>
          <p:cNvPr id="1477" name="Google Shape;1477;p25"/>
          <p:cNvSpPr txBox="1"/>
          <p:nvPr/>
        </p:nvSpPr>
        <p:spPr>
          <a:xfrm>
            <a:off x="1648930" y="1886063"/>
            <a:ext cx="2486758" cy="712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Global Sales Excellence &amp; Insights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Key Sponsor: </a:t>
            </a:r>
            <a:r>
              <a:rPr b="1" i="1"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Michelle Fleming,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VP, Marketing Strategy</a:t>
            </a:r>
            <a:endParaRPr/>
          </a:p>
        </p:txBody>
      </p:sp>
      <p:sp>
        <p:nvSpPr>
          <p:cNvPr id="1478" name="Google Shape;1478;p25"/>
          <p:cNvSpPr txBox="1"/>
          <p:nvPr/>
        </p:nvSpPr>
        <p:spPr>
          <a:xfrm>
            <a:off x="331825" y="1024514"/>
            <a:ext cx="557272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Project Status: </a:t>
            </a:r>
            <a:r>
              <a:rPr b="1" i="1" lang="en-US" sz="1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In Development – Target Feb 2023 </a:t>
            </a:r>
            <a:endParaRPr i="1"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6"/>
          <p:cNvSpPr/>
          <p:nvPr/>
        </p:nvSpPr>
        <p:spPr>
          <a:xfrm>
            <a:off x="4197570" y="3404674"/>
            <a:ext cx="1366902" cy="1365794"/>
          </a:xfrm>
          <a:prstGeom prst="roundRect">
            <a:avLst>
              <a:gd fmla="val 16667" name="adj"/>
            </a:avLst>
          </a:prstGeom>
          <a:solidFill>
            <a:srgbClr val="C5E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26"/>
          <p:cNvSpPr/>
          <p:nvPr/>
        </p:nvSpPr>
        <p:spPr>
          <a:xfrm>
            <a:off x="331825" y="1504338"/>
            <a:ext cx="11077077" cy="1093513"/>
          </a:xfrm>
          <a:prstGeom prst="flowChartManualOperation">
            <a:avLst/>
          </a:prstGeom>
          <a:gradFill>
            <a:gsLst>
              <a:gs pos="0">
                <a:srgbClr val="D8D8D8"/>
              </a:gs>
              <a:gs pos="50000">
                <a:srgbClr val="F2F2F2"/>
              </a:gs>
              <a:gs pos="91000">
                <a:schemeClr val="lt1"/>
              </a:gs>
              <a:gs pos="100000">
                <a:schemeClr val="lt1"/>
              </a:gs>
            </a:gsLst>
            <a:lin ang="5400000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26"/>
          <p:cNvSpPr/>
          <p:nvPr/>
        </p:nvSpPr>
        <p:spPr>
          <a:xfrm>
            <a:off x="514904" y="2179313"/>
            <a:ext cx="5171792" cy="411495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26"/>
          <p:cNvSpPr/>
          <p:nvPr/>
        </p:nvSpPr>
        <p:spPr>
          <a:xfrm>
            <a:off x="2189225" y="1768350"/>
            <a:ext cx="1703321" cy="259913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/>
          </a:p>
        </p:txBody>
      </p:sp>
      <p:sp>
        <p:nvSpPr>
          <p:cNvPr id="1487" name="Google Shape;1487;p26"/>
          <p:cNvSpPr txBox="1"/>
          <p:nvPr/>
        </p:nvSpPr>
        <p:spPr>
          <a:xfrm>
            <a:off x="2042434" y="5743891"/>
            <a:ext cx="199690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Dashboard delivered monthly</a:t>
            </a:r>
            <a:endParaRPr/>
          </a:p>
        </p:txBody>
      </p:sp>
      <p:sp>
        <p:nvSpPr>
          <p:cNvPr id="1488" name="Google Shape;1488;p26"/>
          <p:cNvSpPr txBox="1"/>
          <p:nvPr/>
        </p:nvSpPr>
        <p:spPr>
          <a:xfrm>
            <a:off x="2388982" y="2360280"/>
            <a:ext cx="144361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Data Processing</a:t>
            </a:r>
            <a:endParaRPr/>
          </a:p>
        </p:txBody>
      </p:sp>
      <p:sp>
        <p:nvSpPr>
          <p:cNvPr id="1489" name="Google Shape;1489;p26"/>
          <p:cNvSpPr txBox="1"/>
          <p:nvPr/>
        </p:nvSpPr>
        <p:spPr>
          <a:xfrm>
            <a:off x="744572" y="2360945"/>
            <a:ext cx="12853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Data Sources</a:t>
            </a:r>
            <a:endParaRPr/>
          </a:p>
        </p:txBody>
      </p:sp>
      <p:sp>
        <p:nvSpPr>
          <p:cNvPr id="1490" name="Google Shape;1490;p26"/>
          <p:cNvSpPr/>
          <p:nvPr/>
        </p:nvSpPr>
        <p:spPr>
          <a:xfrm>
            <a:off x="2455361" y="95418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GSE&amp;I Monthly Dashboard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26"/>
          <p:cNvSpPr/>
          <p:nvPr/>
        </p:nvSpPr>
        <p:spPr>
          <a:xfrm>
            <a:off x="-5290" y="98977"/>
            <a:ext cx="3999374" cy="790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ED&amp;A </a:t>
            </a:r>
            <a:endParaRPr/>
          </a:p>
        </p:txBody>
      </p:sp>
      <p:sp>
        <p:nvSpPr>
          <p:cNvPr id="1492" name="Google Shape;1492;p26"/>
          <p:cNvSpPr txBox="1"/>
          <p:nvPr/>
        </p:nvSpPr>
        <p:spPr>
          <a:xfrm>
            <a:off x="4191697" y="2360612"/>
            <a:ext cx="117590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Data Output</a:t>
            </a:r>
            <a:endParaRPr/>
          </a:p>
        </p:txBody>
      </p:sp>
      <p:sp>
        <p:nvSpPr>
          <p:cNvPr id="1493" name="Google Shape;1493;p26"/>
          <p:cNvSpPr/>
          <p:nvPr/>
        </p:nvSpPr>
        <p:spPr>
          <a:xfrm>
            <a:off x="684439" y="2932516"/>
            <a:ext cx="1175904" cy="1530847"/>
          </a:xfrm>
          <a:prstGeom prst="roundRect">
            <a:avLst>
              <a:gd fmla="val 16667" name="adj"/>
            </a:avLst>
          </a:prstGeom>
          <a:solidFill>
            <a:srgbClr val="C5E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o, company name&#10;&#10;Description automatically generated" id="1494" name="Google Shape;1494;p26"/>
          <p:cNvPicPr preferRelativeResize="0"/>
          <p:nvPr/>
        </p:nvPicPr>
        <p:blipFill rotWithShape="1">
          <a:blip r:embed="rId3">
            <a:alphaModFix/>
          </a:blip>
          <a:srcRect b="29186" l="14913" r="16409" t="18533"/>
          <a:stretch/>
        </p:blipFill>
        <p:spPr>
          <a:xfrm>
            <a:off x="832323" y="2932819"/>
            <a:ext cx="869638" cy="4281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lesforce logo" id="1495" name="Google Shape;149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8060" y="3425692"/>
            <a:ext cx="698164" cy="46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6385" y="3936166"/>
            <a:ext cx="941514" cy="428182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26"/>
          <p:cNvSpPr/>
          <p:nvPr/>
        </p:nvSpPr>
        <p:spPr>
          <a:xfrm>
            <a:off x="679190" y="4668400"/>
            <a:ext cx="1175904" cy="724629"/>
          </a:xfrm>
          <a:prstGeom prst="roundRect">
            <a:avLst>
              <a:gd fmla="val 16667" name="adj"/>
            </a:avLst>
          </a:prstGeom>
          <a:solidFill>
            <a:srgbClr val="C5E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Google Shape;1498;p26"/>
          <p:cNvSpPr txBox="1"/>
          <p:nvPr/>
        </p:nvSpPr>
        <p:spPr>
          <a:xfrm>
            <a:off x="714505" y="4904496"/>
            <a:ext cx="117590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Manual Inputs</a:t>
            </a:r>
            <a:endParaRPr/>
          </a:p>
        </p:txBody>
      </p:sp>
      <p:cxnSp>
        <p:nvCxnSpPr>
          <p:cNvPr id="1499" name="Google Shape;1499;p26"/>
          <p:cNvCxnSpPr>
            <a:stCxn id="1493" idx="3"/>
            <a:endCxn id="1500" idx="0"/>
          </p:cNvCxnSpPr>
          <p:nvPr/>
        </p:nvCxnSpPr>
        <p:spPr>
          <a:xfrm>
            <a:off x="1860343" y="3697939"/>
            <a:ext cx="491400" cy="109800"/>
          </a:xfrm>
          <a:prstGeom prst="bentConnector2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01" name="Google Shape;1501;p26"/>
          <p:cNvCxnSpPr>
            <a:stCxn id="1498" idx="3"/>
            <a:endCxn id="1502" idx="2"/>
          </p:cNvCxnSpPr>
          <p:nvPr/>
        </p:nvCxnSpPr>
        <p:spPr>
          <a:xfrm flipH="1" rot="10800000">
            <a:off x="1890409" y="4604007"/>
            <a:ext cx="461100" cy="423600"/>
          </a:xfrm>
          <a:prstGeom prst="bentConnector2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Database" id="1500" name="Google Shape;1500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32467" y="3807665"/>
            <a:ext cx="638263" cy="6382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3" name="Google Shape;1503;p26"/>
          <p:cNvCxnSpPr>
            <a:stCxn id="1504" idx="3"/>
            <a:endCxn id="1483" idx="1"/>
          </p:cNvCxnSpPr>
          <p:nvPr/>
        </p:nvCxnSpPr>
        <p:spPr>
          <a:xfrm>
            <a:off x="3892546" y="4085458"/>
            <a:ext cx="305100" cy="210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505" name="Google Shape;1505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91304" y="3556396"/>
            <a:ext cx="488345" cy="47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26"/>
          <p:cNvSpPr txBox="1"/>
          <p:nvPr/>
        </p:nvSpPr>
        <p:spPr>
          <a:xfrm>
            <a:off x="4741980" y="3512592"/>
            <a:ext cx="817561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Dashboard containing 60 accounts</a:t>
            </a:r>
            <a:endParaRPr/>
          </a:p>
        </p:txBody>
      </p:sp>
      <p:pic>
        <p:nvPicPr>
          <p:cNvPr id="1507" name="Google Shape;1507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84653" y="4132694"/>
            <a:ext cx="488345" cy="470448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26"/>
          <p:cNvSpPr txBox="1"/>
          <p:nvPr/>
        </p:nvSpPr>
        <p:spPr>
          <a:xfrm>
            <a:off x="4734480" y="4081604"/>
            <a:ext cx="817561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Quality Check Dashboard</a:t>
            </a:r>
            <a:endParaRPr/>
          </a:p>
        </p:txBody>
      </p:sp>
      <p:cxnSp>
        <p:nvCxnSpPr>
          <p:cNvPr id="1509" name="Google Shape;1509;p26"/>
          <p:cNvCxnSpPr>
            <a:endCxn id="1504" idx="1"/>
          </p:cNvCxnSpPr>
          <p:nvPr/>
        </p:nvCxnSpPr>
        <p:spPr>
          <a:xfrm>
            <a:off x="2532142" y="4085458"/>
            <a:ext cx="184500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02" name="Google Shape;1502;p26"/>
          <p:cNvSpPr txBox="1"/>
          <p:nvPr/>
        </p:nvSpPr>
        <p:spPr>
          <a:xfrm>
            <a:off x="1852548" y="4373312"/>
            <a:ext cx="998100" cy="2308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SQL Database</a:t>
            </a:r>
            <a:endParaRPr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26"/>
          <p:cNvSpPr/>
          <p:nvPr/>
        </p:nvSpPr>
        <p:spPr>
          <a:xfrm>
            <a:off x="2716642" y="3743191"/>
            <a:ext cx="1175904" cy="684533"/>
          </a:xfrm>
          <a:prstGeom prst="roundRect">
            <a:avLst>
              <a:gd fmla="val 16667" name="adj"/>
            </a:avLst>
          </a:prstGeom>
          <a:solidFill>
            <a:srgbClr val="C5E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lteryx Designer Reviews, Ratings &amp; Features 2022 | Gartner Peer Insights" id="1510" name="Google Shape;1510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92294" y="4057979"/>
            <a:ext cx="1069020" cy="2672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ears" id="1511" name="Google Shape;1511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189026" y="3791649"/>
            <a:ext cx="255122" cy="255122"/>
          </a:xfrm>
          <a:prstGeom prst="rect">
            <a:avLst/>
          </a:prstGeom>
          <a:noFill/>
          <a:ln>
            <a:noFill/>
          </a:ln>
        </p:spPr>
      </p:pic>
      <p:sp>
        <p:nvSpPr>
          <p:cNvPr id="1512" name="Google Shape;1512;p26"/>
          <p:cNvSpPr/>
          <p:nvPr/>
        </p:nvSpPr>
        <p:spPr>
          <a:xfrm>
            <a:off x="7971885" y="1768350"/>
            <a:ext cx="1703321" cy="25991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KPIs available</a:t>
            </a:r>
            <a:endParaRPr/>
          </a:p>
        </p:txBody>
      </p:sp>
      <p:sp>
        <p:nvSpPr>
          <p:cNvPr id="1513" name="Google Shape;1513;p26"/>
          <p:cNvSpPr/>
          <p:nvPr/>
        </p:nvSpPr>
        <p:spPr>
          <a:xfrm>
            <a:off x="6312762" y="2179313"/>
            <a:ext cx="5171792" cy="411495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26"/>
          <p:cNvSpPr/>
          <p:nvPr/>
        </p:nvSpPr>
        <p:spPr>
          <a:xfrm>
            <a:off x="6604558" y="2597851"/>
            <a:ext cx="1820351" cy="10403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KPI Overview</a:t>
            </a:r>
            <a:endParaRPr/>
          </a:p>
        </p:txBody>
      </p:sp>
      <p:sp>
        <p:nvSpPr>
          <p:cNvPr id="1515" name="Google Shape;1515;p26"/>
          <p:cNvSpPr/>
          <p:nvPr/>
        </p:nvSpPr>
        <p:spPr>
          <a:xfrm>
            <a:off x="6736705" y="2885163"/>
            <a:ext cx="1980000" cy="89998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Actual Sales vs Target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Revenue vs Target 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Sales plan achievement vs target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Business revenue % to plan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Sales pipeline, FY gap to plan</a:t>
            </a:r>
            <a:endParaRPr/>
          </a:p>
          <a:p>
            <a:pPr indent="-11430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26"/>
          <p:cNvSpPr/>
          <p:nvPr/>
        </p:nvSpPr>
        <p:spPr>
          <a:xfrm>
            <a:off x="9026412" y="3329285"/>
            <a:ext cx="1820351" cy="911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Win Loss</a:t>
            </a:r>
            <a:endParaRPr/>
          </a:p>
        </p:txBody>
      </p:sp>
      <p:sp>
        <p:nvSpPr>
          <p:cNvPr id="1517" name="Google Shape;1517;p26"/>
          <p:cNvSpPr/>
          <p:nvPr/>
        </p:nvSpPr>
        <p:spPr>
          <a:xfrm>
            <a:off x="9158559" y="3616597"/>
            <a:ext cx="1980000" cy="7367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Win/Loss by:</a:t>
            </a:r>
            <a:endParaRPr/>
          </a:p>
          <a:p>
            <a:pPr indent="-171450" lvl="0" marL="36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endParaRPr/>
          </a:p>
          <a:p>
            <a:pPr indent="-171450" lvl="0" marL="36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 Opportunities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26"/>
          <p:cNvSpPr/>
          <p:nvPr/>
        </p:nvSpPr>
        <p:spPr>
          <a:xfrm>
            <a:off x="6604558" y="3975381"/>
            <a:ext cx="1820351" cy="750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Sales &amp; Revenue</a:t>
            </a:r>
            <a:endParaRPr/>
          </a:p>
        </p:txBody>
      </p:sp>
      <p:sp>
        <p:nvSpPr>
          <p:cNvPr id="1519" name="Google Shape;1519;p26"/>
          <p:cNvSpPr/>
          <p:nvPr/>
        </p:nvSpPr>
        <p:spPr>
          <a:xfrm>
            <a:off x="6736705" y="4262692"/>
            <a:ext cx="1980000" cy="6244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Sales/Revenue by Segment, Area and Line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Cumulative Sales / Revenue by Quarter</a:t>
            </a:r>
            <a:endParaRPr/>
          </a:p>
        </p:txBody>
      </p:sp>
      <p:sp>
        <p:nvSpPr>
          <p:cNvPr id="1520" name="Google Shape;1520;p26"/>
          <p:cNvSpPr/>
          <p:nvPr/>
        </p:nvSpPr>
        <p:spPr>
          <a:xfrm>
            <a:off x="9026412" y="4411796"/>
            <a:ext cx="1820351" cy="911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Past Due</a:t>
            </a:r>
            <a:endParaRPr/>
          </a:p>
        </p:txBody>
      </p:sp>
      <p:sp>
        <p:nvSpPr>
          <p:cNvPr id="1521" name="Google Shape;1521;p26"/>
          <p:cNvSpPr/>
          <p:nvPr/>
        </p:nvSpPr>
        <p:spPr>
          <a:xfrm>
            <a:off x="9158559" y="4699108"/>
            <a:ext cx="1980000" cy="73671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 Due Dates by Account: 1 – 15 Days, 16 – 30 Days, 31 – 60 Days, 61 – 90 Days, +91 Days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26"/>
          <p:cNvSpPr/>
          <p:nvPr/>
        </p:nvSpPr>
        <p:spPr>
          <a:xfrm>
            <a:off x="6604558" y="5062835"/>
            <a:ext cx="1820351" cy="7502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Pipeline</a:t>
            </a:r>
            <a:endParaRPr/>
          </a:p>
        </p:txBody>
      </p:sp>
      <p:sp>
        <p:nvSpPr>
          <p:cNvPr id="1523" name="Google Shape;1523;p26"/>
          <p:cNvSpPr/>
          <p:nvPr/>
        </p:nvSpPr>
        <p:spPr>
          <a:xfrm>
            <a:off x="6736705" y="5350147"/>
            <a:ext cx="1980000" cy="62441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Pipeline by:</a:t>
            </a:r>
            <a:endParaRPr/>
          </a:p>
          <a:p>
            <a:pPr indent="-171450" lvl="0" marL="36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Segment, Area, Line</a:t>
            </a:r>
            <a:endParaRPr/>
          </a:p>
          <a:p>
            <a:pPr indent="-171450" lvl="0" marL="36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Stage</a:t>
            </a:r>
            <a:endParaRPr/>
          </a:p>
          <a:p>
            <a:pPr indent="-171450" lvl="0" marL="360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lang="en-US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RBU</a:t>
            </a:r>
            <a:endParaRPr/>
          </a:p>
        </p:txBody>
      </p:sp>
      <p:sp>
        <p:nvSpPr>
          <p:cNvPr id="1524" name="Google Shape;1524;p26"/>
          <p:cNvSpPr txBox="1"/>
          <p:nvPr/>
        </p:nvSpPr>
        <p:spPr>
          <a:xfrm>
            <a:off x="9004488" y="5867002"/>
            <a:ext cx="248006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All metrics can be filtered by Account (60 Top Client Accounts)</a:t>
            </a:r>
            <a:endParaRPr/>
          </a:p>
        </p:txBody>
      </p:sp>
      <p:sp>
        <p:nvSpPr>
          <p:cNvPr id="1525" name="Google Shape;1525;p26"/>
          <p:cNvSpPr txBox="1"/>
          <p:nvPr/>
        </p:nvSpPr>
        <p:spPr>
          <a:xfrm>
            <a:off x="331825" y="1024514"/>
            <a:ext cx="557272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Project Status: </a:t>
            </a:r>
            <a:r>
              <a:rPr b="1" i="1" lang="en-US" sz="1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In Development – Target Feb 2023 </a:t>
            </a:r>
            <a:endParaRPr i="1"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27"/>
          <p:cNvSpPr/>
          <p:nvPr/>
        </p:nvSpPr>
        <p:spPr>
          <a:xfrm>
            <a:off x="331825" y="1504338"/>
            <a:ext cx="11077077" cy="1093513"/>
          </a:xfrm>
          <a:prstGeom prst="flowChartManualOperation">
            <a:avLst/>
          </a:prstGeom>
          <a:gradFill>
            <a:gsLst>
              <a:gs pos="0">
                <a:srgbClr val="D8D8D8"/>
              </a:gs>
              <a:gs pos="50000">
                <a:srgbClr val="F2F2F2"/>
              </a:gs>
              <a:gs pos="91000">
                <a:schemeClr val="lt1"/>
              </a:gs>
              <a:gs pos="100000">
                <a:schemeClr val="lt1"/>
              </a:gs>
            </a:gsLst>
            <a:lin ang="5400000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27"/>
          <p:cNvSpPr/>
          <p:nvPr/>
        </p:nvSpPr>
        <p:spPr>
          <a:xfrm>
            <a:off x="4119155" y="1649048"/>
            <a:ext cx="3500846" cy="259913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DASHBOARD EXAMPLES</a:t>
            </a:r>
            <a:endParaRPr/>
          </a:p>
        </p:txBody>
      </p:sp>
      <p:sp>
        <p:nvSpPr>
          <p:cNvPr id="1532" name="Google Shape;1532;p27"/>
          <p:cNvSpPr txBox="1"/>
          <p:nvPr/>
        </p:nvSpPr>
        <p:spPr>
          <a:xfrm>
            <a:off x="1537520" y="2092165"/>
            <a:ext cx="22726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GSE - BEFORE</a:t>
            </a:r>
            <a:endParaRPr/>
          </a:p>
        </p:txBody>
      </p:sp>
      <p:sp>
        <p:nvSpPr>
          <p:cNvPr id="1533" name="Google Shape;1533;p27"/>
          <p:cNvSpPr txBox="1"/>
          <p:nvPr/>
        </p:nvSpPr>
        <p:spPr>
          <a:xfrm>
            <a:off x="7620001" y="2133878"/>
            <a:ext cx="227268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 u="sng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GSE AFTER</a:t>
            </a:r>
            <a:endParaRPr/>
          </a:p>
        </p:txBody>
      </p:sp>
      <p:sp>
        <p:nvSpPr>
          <p:cNvPr id="1534" name="Google Shape;1534;p27"/>
          <p:cNvSpPr/>
          <p:nvPr/>
        </p:nvSpPr>
        <p:spPr>
          <a:xfrm>
            <a:off x="2455361" y="95418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GSE&amp;I Monthly Dashboard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p27"/>
          <p:cNvSpPr/>
          <p:nvPr/>
        </p:nvSpPr>
        <p:spPr>
          <a:xfrm>
            <a:off x="-5290" y="98977"/>
            <a:ext cx="3999374" cy="790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ED&amp;A </a:t>
            </a:r>
            <a:endParaRPr/>
          </a:p>
        </p:txBody>
      </p:sp>
      <p:pic>
        <p:nvPicPr>
          <p:cNvPr id="1536" name="Google Shape;153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615" y="2626768"/>
            <a:ext cx="3801492" cy="2072512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1537" name="Google Shape;1537;p27"/>
          <p:cNvPicPr preferRelativeResize="0"/>
          <p:nvPr/>
        </p:nvPicPr>
        <p:blipFill rotWithShape="1">
          <a:blip r:embed="rId4">
            <a:alphaModFix/>
          </a:blip>
          <a:srcRect b="0" l="0" r="38993" t="0"/>
          <a:stretch/>
        </p:blipFill>
        <p:spPr>
          <a:xfrm>
            <a:off x="1731737" y="3663024"/>
            <a:ext cx="3891486" cy="2394778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1538" name="Google Shape;153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7415" y="2597851"/>
            <a:ext cx="4187252" cy="2432746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1539" name="Google Shape;1539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40663" y="3926025"/>
            <a:ext cx="3865834" cy="2232217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1540" name="Google Shape;1540;p27"/>
          <p:cNvSpPr txBox="1"/>
          <p:nvPr/>
        </p:nvSpPr>
        <p:spPr>
          <a:xfrm>
            <a:off x="205779" y="5119189"/>
            <a:ext cx="138572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B71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606B71"/>
                </a:solidFill>
                <a:latin typeface="Arial"/>
                <a:ea typeface="Arial"/>
                <a:cs typeface="Arial"/>
                <a:sym typeface="Arial"/>
              </a:rPr>
              <a:t>60 Excel Dashboards – 1 per each Account</a:t>
            </a:r>
            <a:endParaRPr/>
          </a:p>
        </p:txBody>
      </p:sp>
      <p:cxnSp>
        <p:nvCxnSpPr>
          <p:cNvPr id="1541" name="Google Shape;1541;p27"/>
          <p:cNvCxnSpPr/>
          <p:nvPr/>
        </p:nvCxnSpPr>
        <p:spPr>
          <a:xfrm rot="10800000">
            <a:off x="898641" y="4768761"/>
            <a:ext cx="0" cy="32725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oval"/>
          </a:ln>
        </p:spPr>
      </p:cxnSp>
      <p:sp>
        <p:nvSpPr>
          <p:cNvPr id="1542" name="Google Shape;1542;p27"/>
          <p:cNvSpPr txBox="1"/>
          <p:nvPr/>
        </p:nvSpPr>
        <p:spPr>
          <a:xfrm>
            <a:off x="5875917" y="5519299"/>
            <a:ext cx="138572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6B71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606B71"/>
                </a:solidFill>
                <a:latin typeface="Arial"/>
                <a:ea typeface="Arial"/>
                <a:cs typeface="Arial"/>
                <a:sym typeface="Arial"/>
              </a:rPr>
              <a:t>One unique Dashboard that can be filtered by each of the 60 Accounts</a:t>
            </a:r>
            <a:endParaRPr/>
          </a:p>
        </p:txBody>
      </p:sp>
      <p:cxnSp>
        <p:nvCxnSpPr>
          <p:cNvPr id="1543" name="Google Shape;1543;p27"/>
          <p:cNvCxnSpPr/>
          <p:nvPr/>
        </p:nvCxnSpPr>
        <p:spPr>
          <a:xfrm rot="10800000">
            <a:off x="6568779" y="5168871"/>
            <a:ext cx="0" cy="327250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sm" w="sm" type="oval"/>
          </a:ln>
        </p:spPr>
      </p:cxnSp>
      <p:sp>
        <p:nvSpPr>
          <p:cNvPr id="1544" name="Google Shape;1544;p27"/>
          <p:cNvSpPr txBox="1"/>
          <p:nvPr/>
        </p:nvSpPr>
        <p:spPr>
          <a:xfrm>
            <a:off x="331825" y="1024514"/>
            <a:ext cx="557272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Project Status: </a:t>
            </a:r>
            <a:r>
              <a:rPr b="1" i="1" lang="en-US" sz="1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In Development – Target Feb 2023 </a:t>
            </a:r>
            <a:endParaRPr i="1"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27"/>
          <p:cNvSpPr txBox="1"/>
          <p:nvPr/>
        </p:nvSpPr>
        <p:spPr>
          <a:xfrm>
            <a:off x="4678529" y="6391922"/>
            <a:ext cx="195308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to Dashboard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p28"/>
          <p:cNvSpPr/>
          <p:nvPr/>
        </p:nvSpPr>
        <p:spPr>
          <a:xfrm>
            <a:off x="331825" y="1504338"/>
            <a:ext cx="11077077" cy="1093513"/>
          </a:xfrm>
          <a:prstGeom prst="flowChartManualOperation">
            <a:avLst/>
          </a:prstGeom>
          <a:gradFill>
            <a:gsLst>
              <a:gs pos="0">
                <a:srgbClr val="D8D8D8"/>
              </a:gs>
              <a:gs pos="50000">
                <a:srgbClr val="F2F2F2"/>
              </a:gs>
              <a:gs pos="91000">
                <a:schemeClr val="lt1"/>
              </a:gs>
              <a:gs pos="100000">
                <a:schemeClr val="lt1"/>
              </a:gs>
            </a:gsLst>
            <a:lin ang="5400000" scaled="0"/>
          </a:gradFill>
          <a:ln cap="flat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28"/>
          <p:cNvSpPr/>
          <p:nvPr/>
        </p:nvSpPr>
        <p:spPr>
          <a:xfrm>
            <a:off x="6071353" y="1844573"/>
            <a:ext cx="5337549" cy="26153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p28"/>
          <p:cNvSpPr/>
          <p:nvPr/>
        </p:nvSpPr>
        <p:spPr>
          <a:xfrm>
            <a:off x="6977548" y="1749653"/>
            <a:ext cx="3723117" cy="259913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BUSINESS CASE</a:t>
            </a:r>
            <a:endParaRPr/>
          </a:p>
        </p:txBody>
      </p:sp>
      <p:sp>
        <p:nvSpPr>
          <p:cNvPr id="1553" name="Google Shape;1553;p28"/>
          <p:cNvSpPr txBox="1"/>
          <p:nvPr/>
        </p:nvSpPr>
        <p:spPr>
          <a:xfrm>
            <a:off x="6130978" y="2280122"/>
            <a:ext cx="5277924" cy="9387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US Commercial Solutions team had a dashboard that required heavy manual effort in order to extract and consolidate data together on a timely basis.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ED&amp;A team has been able </a:t>
            </a:r>
            <a:r>
              <a:rPr b="1"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fully automate the extraction and consolidation process</a:t>
            </a: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avoiding the need for a 3</a:t>
            </a:r>
            <a:r>
              <a:rPr b="1" baseline="30000"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1"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Party to implement a costly design.</a:t>
            </a:r>
            <a:endParaRPr/>
          </a:p>
        </p:txBody>
      </p:sp>
      <p:sp>
        <p:nvSpPr>
          <p:cNvPr id="1554" name="Google Shape;1554;p28"/>
          <p:cNvSpPr/>
          <p:nvPr/>
        </p:nvSpPr>
        <p:spPr>
          <a:xfrm>
            <a:off x="466325" y="4791779"/>
            <a:ext cx="5277906" cy="146608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p28"/>
          <p:cNvSpPr/>
          <p:nvPr/>
        </p:nvSpPr>
        <p:spPr>
          <a:xfrm>
            <a:off x="1579314" y="4691005"/>
            <a:ext cx="3723117" cy="259913"/>
          </a:xfrm>
          <a:prstGeom prst="roundRect">
            <a:avLst>
              <a:gd fmla="val 50000" name="adj"/>
            </a:avLst>
          </a:prstGeom>
          <a:solidFill>
            <a:srgbClr val="007AA8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BENEFITS</a:t>
            </a:r>
            <a:endParaRPr/>
          </a:p>
        </p:txBody>
      </p:sp>
      <p:sp>
        <p:nvSpPr>
          <p:cNvPr id="1556" name="Google Shape;1556;p28"/>
          <p:cNvSpPr/>
          <p:nvPr/>
        </p:nvSpPr>
        <p:spPr>
          <a:xfrm>
            <a:off x="6977548" y="4691502"/>
            <a:ext cx="3711862" cy="259913"/>
          </a:xfrm>
          <a:prstGeom prst="roundRect">
            <a:avLst>
              <a:gd fmla="val 50000" name="adj"/>
            </a:avLst>
          </a:prstGeom>
          <a:solidFill>
            <a:srgbClr val="007AA8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KEY METRICS</a:t>
            </a:r>
            <a:endParaRPr/>
          </a:p>
        </p:txBody>
      </p:sp>
      <p:sp>
        <p:nvSpPr>
          <p:cNvPr id="1557" name="Google Shape;1557;p28"/>
          <p:cNvSpPr/>
          <p:nvPr/>
        </p:nvSpPr>
        <p:spPr>
          <a:xfrm>
            <a:off x="6990371" y="5400309"/>
            <a:ext cx="1581458" cy="78683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28"/>
          <p:cNvSpPr/>
          <p:nvPr/>
        </p:nvSpPr>
        <p:spPr>
          <a:xfrm>
            <a:off x="6892060" y="5330202"/>
            <a:ext cx="1581458" cy="7742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28"/>
          <p:cNvSpPr txBox="1"/>
          <p:nvPr/>
        </p:nvSpPr>
        <p:spPr>
          <a:xfrm>
            <a:off x="6821535" y="5500055"/>
            <a:ext cx="17225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4 Reports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refreshed daily</a:t>
            </a:r>
            <a:endParaRPr/>
          </a:p>
        </p:txBody>
      </p:sp>
      <p:sp>
        <p:nvSpPr>
          <p:cNvPr id="1560" name="Google Shape;1560;p28"/>
          <p:cNvSpPr/>
          <p:nvPr/>
        </p:nvSpPr>
        <p:spPr>
          <a:xfrm>
            <a:off x="9146247" y="5409411"/>
            <a:ext cx="1808551" cy="78683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1" name="Google Shape;1561;p28"/>
          <p:cNvSpPr/>
          <p:nvPr/>
        </p:nvSpPr>
        <p:spPr>
          <a:xfrm>
            <a:off x="9047936" y="5339304"/>
            <a:ext cx="1820819" cy="77425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2" name="Google Shape;1562;p28"/>
          <p:cNvSpPr txBox="1"/>
          <p:nvPr/>
        </p:nvSpPr>
        <p:spPr>
          <a:xfrm>
            <a:off x="9047936" y="5500055"/>
            <a:ext cx="182081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1 Report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refreshed monthly</a:t>
            </a:r>
            <a:endParaRPr/>
          </a:p>
        </p:txBody>
      </p:sp>
      <p:sp>
        <p:nvSpPr>
          <p:cNvPr id="1563" name="Google Shape;1563;p28"/>
          <p:cNvSpPr/>
          <p:nvPr/>
        </p:nvSpPr>
        <p:spPr>
          <a:xfrm>
            <a:off x="2488107" y="95648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CSIH Data Access Improvements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28"/>
          <p:cNvSpPr/>
          <p:nvPr/>
        </p:nvSpPr>
        <p:spPr>
          <a:xfrm>
            <a:off x="-5290" y="98977"/>
            <a:ext cx="3999374" cy="790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ED&amp;A </a:t>
            </a:r>
            <a:endParaRPr/>
          </a:p>
        </p:txBody>
      </p:sp>
      <p:sp>
        <p:nvSpPr>
          <p:cNvPr id="1565" name="Google Shape;1565;p28"/>
          <p:cNvSpPr/>
          <p:nvPr/>
        </p:nvSpPr>
        <p:spPr>
          <a:xfrm>
            <a:off x="529553" y="1835110"/>
            <a:ext cx="2476095" cy="101021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28"/>
          <p:cNvSpPr/>
          <p:nvPr/>
        </p:nvSpPr>
        <p:spPr>
          <a:xfrm>
            <a:off x="1102393" y="1736627"/>
            <a:ext cx="1703321" cy="25991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TEAM</a:t>
            </a:r>
            <a:endParaRPr/>
          </a:p>
        </p:txBody>
      </p:sp>
      <p:grpSp>
        <p:nvGrpSpPr>
          <p:cNvPr id="1567" name="Google Shape;1567;p28"/>
          <p:cNvGrpSpPr/>
          <p:nvPr/>
        </p:nvGrpSpPr>
        <p:grpSpPr>
          <a:xfrm>
            <a:off x="355304" y="1942882"/>
            <a:ext cx="516734" cy="848788"/>
            <a:chOff x="423269" y="3504204"/>
            <a:chExt cx="1310876" cy="2478694"/>
          </a:xfrm>
        </p:grpSpPr>
        <p:sp>
          <p:nvSpPr>
            <p:cNvPr id="1568" name="Google Shape;1568;p28"/>
            <p:cNvSpPr/>
            <p:nvPr/>
          </p:nvSpPr>
          <p:spPr>
            <a:xfrm>
              <a:off x="423269" y="3504204"/>
              <a:ext cx="538068" cy="2161714"/>
            </a:xfrm>
            <a:custGeom>
              <a:rect b="b" l="l" r="r" t="t"/>
              <a:pathLst>
                <a:path extrusionOk="0" h="1160" w="287">
                  <a:moveTo>
                    <a:pt x="257" y="366"/>
                  </a:moveTo>
                  <a:cubicBezTo>
                    <a:pt x="258" y="353"/>
                    <a:pt x="279" y="285"/>
                    <a:pt x="280" y="271"/>
                  </a:cubicBezTo>
                  <a:cubicBezTo>
                    <a:pt x="281" y="257"/>
                    <a:pt x="287" y="214"/>
                    <a:pt x="282" y="199"/>
                  </a:cubicBezTo>
                  <a:cubicBezTo>
                    <a:pt x="277" y="183"/>
                    <a:pt x="247" y="188"/>
                    <a:pt x="247" y="188"/>
                  </a:cubicBezTo>
                  <a:cubicBezTo>
                    <a:pt x="247" y="188"/>
                    <a:pt x="240" y="172"/>
                    <a:pt x="226" y="168"/>
                  </a:cubicBezTo>
                  <a:cubicBezTo>
                    <a:pt x="211" y="164"/>
                    <a:pt x="229" y="145"/>
                    <a:pt x="213" y="135"/>
                  </a:cubicBezTo>
                  <a:cubicBezTo>
                    <a:pt x="203" y="128"/>
                    <a:pt x="206" y="92"/>
                    <a:pt x="202" y="78"/>
                  </a:cubicBezTo>
                  <a:cubicBezTo>
                    <a:pt x="199" y="64"/>
                    <a:pt x="190" y="35"/>
                    <a:pt x="181" y="23"/>
                  </a:cubicBezTo>
                  <a:cubicBezTo>
                    <a:pt x="171" y="10"/>
                    <a:pt x="152" y="17"/>
                    <a:pt x="152" y="17"/>
                  </a:cubicBezTo>
                  <a:cubicBezTo>
                    <a:pt x="108" y="0"/>
                    <a:pt x="86" y="37"/>
                    <a:pt x="82" y="57"/>
                  </a:cubicBezTo>
                  <a:cubicBezTo>
                    <a:pt x="79" y="77"/>
                    <a:pt x="89" y="114"/>
                    <a:pt x="77" y="140"/>
                  </a:cubicBezTo>
                  <a:cubicBezTo>
                    <a:pt x="66" y="165"/>
                    <a:pt x="91" y="174"/>
                    <a:pt x="76" y="189"/>
                  </a:cubicBezTo>
                  <a:cubicBezTo>
                    <a:pt x="60" y="203"/>
                    <a:pt x="74" y="208"/>
                    <a:pt x="59" y="215"/>
                  </a:cubicBezTo>
                  <a:cubicBezTo>
                    <a:pt x="45" y="221"/>
                    <a:pt x="40" y="224"/>
                    <a:pt x="40" y="237"/>
                  </a:cubicBezTo>
                  <a:cubicBezTo>
                    <a:pt x="40" y="250"/>
                    <a:pt x="28" y="284"/>
                    <a:pt x="22" y="314"/>
                  </a:cubicBezTo>
                  <a:cubicBezTo>
                    <a:pt x="15" y="344"/>
                    <a:pt x="8" y="355"/>
                    <a:pt x="4" y="366"/>
                  </a:cubicBezTo>
                  <a:cubicBezTo>
                    <a:pt x="0" y="378"/>
                    <a:pt x="2" y="382"/>
                    <a:pt x="4" y="388"/>
                  </a:cubicBezTo>
                  <a:cubicBezTo>
                    <a:pt x="6" y="393"/>
                    <a:pt x="7" y="394"/>
                    <a:pt x="7" y="412"/>
                  </a:cubicBezTo>
                  <a:cubicBezTo>
                    <a:pt x="7" y="431"/>
                    <a:pt x="38" y="434"/>
                    <a:pt x="38" y="434"/>
                  </a:cubicBezTo>
                  <a:cubicBezTo>
                    <a:pt x="38" y="434"/>
                    <a:pt x="40" y="451"/>
                    <a:pt x="40" y="467"/>
                  </a:cubicBezTo>
                  <a:cubicBezTo>
                    <a:pt x="40" y="482"/>
                    <a:pt x="30" y="526"/>
                    <a:pt x="28" y="538"/>
                  </a:cubicBezTo>
                  <a:cubicBezTo>
                    <a:pt x="26" y="550"/>
                    <a:pt x="35" y="546"/>
                    <a:pt x="35" y="546"/>
                  </a:cubicBezTo>
                  <a:cubicBezTo>
                    <a:pt x="35" y="546"/>
                    <a:pt x="35" y="559"/>
                    <a:pt x="33" y="578"/>
                  </a:cubicBezTo>
                  <a:cubicBezTo>
                    <a:pt x="30" y="597"/>
                    <a:pt x="27" y="724"/>
                    <a:pt x="27" y="759"/>
                  </a:cubicBezTo>
                  <a:cubicBezTo>
                    <a:pt x="27" y="794"/>
                    <a:pt x="23" y="842"/>
                    <a:pt x="27" y="842"/>
                  </a:cubicBezTo>
                  <a:cubicBezTo>
                    <a:pt x="32" y="842"/>
                    <a:pt x="47" y="843"/>
                    <a:pt x="47" y="843"/>
                  </a:cubicBezTo>
                  <a:cubicBezTo>
                    <a:pt x="47" y="843"/>
                    <a:pt x="45" y="866"/>
                    <a:pt x="46" y="895"/>
                  </a:cubicBezTo>
                  <a:cubicBezTo>
                    <a:pt x="47" y="923"/>
                    <a:pt x="70" y="1014"/>
                    <a:pt x="75" y="1036"/>
                  </a:cubicBezTo>
                  <a:cubicBezTo>
                    <a:pt x="79" y="1059"/>
                    <a:pt x="78" y="1079"/>
                    <a:pt x="70" y="1091"/>
                  </a:cubicBezTo>
                  <a:cubicBezTo>
                    <a:pt x="63" y="1103"/>
                    <a:pt x="57" y="1118"/>
                    <a:pt x="44" y="1127"/>
                  </a:cubicBezTo>
                  <a:cubicBezTo>
                    <a:pt x="31" y="1137"/>
                    <a:pt x="26" y="1141"/>
                    <a:pt x="28" y="1150"/>
                  </a:cubicBezTo>
                  <a:cubicBezTo>
                    <a:pt x="30" y="1158"/>
                    <a:pt x="46" y="1156"/>
                    <a:pt x="70" y="1155"/>
                  </a:cubicBezTo>
                  <a:cubicBezTo>
                    <a:pt x="94" y="1154"/>
                    <a:pt x="91" y="1139"/>
                    <a:pt x="94" y="1132"/>
                  </a:cubicBezTo>
                  <a:cubicBezTo>
                    <a:pt x="97" y="1125"/>
                    <a:pt x="108" y="1107"/>
                    <a:pt x="108" y="1107"/>
                  </a:cubicBezTo>
                  <a:cubicBezTo>
                    <a:pt x="108" y="1107"/>
                    <a:pt x="111" y="1110"/>
                    <a:pt x="111" y="1118"/>
                  </a:cubicBezTo>
                  <a:cubicBezTo>
                    <a:pt x="111" y="1127"/>
                    <a:pt x="107" y="1141"/>
                    <a:pt x="107" y="1141"/>
                  </a:cubicBezTo>
                  <a:cubicBezTo>
                    <a:pt x="117" y="1141"/>
                    <a:pt x="117" y="1141"/>
                    <a:pt x="117" y="1141"/>
                  </a:cubicBezTo>
                  <a:cubicBezTo>
                    <a:pt x="117" y="1141"/>
                    <a:pt x="120" y="1140"/>
                    <a:pt x="119" y="1132"/>
                  </a:cubicBezTo>
                  <a:cubicBezTo>
                    <a:pt x="118" y="1124"/>
                    <a:pt x="123" y="1106"/>
                    <a:pt x="127" y="1091"/>
                  </a:cubicBezTo>
                  <a:cubicBezTo>
                    <a:pt x="132" y="1075"/>
                    <a:pt x="123" y="1057"/>
                    <a:pt x="117" y="1050"/>
                  </a:cubicBezTo>
                  <a:cubicBezTo>
                    <a:pt x="112" y="1044"/>
                    <a:pt x="114" y="1009"/>
                    <a:pt x="115" y="974"/>
                  </a:cubicBezTo>
                  <a:cubicBezTo>
                    <a:pt x="117" y="939"/>
                    <a:pt x="119" y="901"/>
                    <a:pt x="115" y="885"/>
                  </a:cubicBezTo>
                  <a:cubicBezTo>
                    <a:pt x="112" y="868"/>
                    <a:pt x="107" y="846"/>
                    <a:pt x="107" y="846"/>
                  </a:cubicBezTo>
                  <a:cubicBezTo>
                    <a:pt x="167" y="851"/>
                    <a:pt x="167" y="851"/>
                    <a:pt x="167" y="851"/>
                  </a:cubicBezTo>
                  <a:cubicBezTo>
                    <a:pt x="167" y="851"/>
                    <a:pt x="169" y="863"/>
                    <a:pt x="169" y="889"/>
                  </a:cubicBezTo>
                  <a:cubicBezTo>
                    <a:pt x="169" y="916"/>
                    <a:pt x="169" y="934"/>
                    <a:pt x="169" y="977"/>
                  </a:cubicBezTo>
                  <a:cubicBezTo>
                    <a:pt x="169" y="1019"/>
                    <a:pt x="165" y="1035"/>
                    <a:pt x="160" y="1051"/>
                  </a:cubicBezTo>
                  <a:cubicBezTo>
                    <a:pt x="156" y="1068"/>
                    <a:pt x="159" y="1080"/>
                    <a:pt x="154" y="1096"/>
                  </a:cubicBezTo>
                  <a:cubicBezTo>
                    <a:pt x="149" y="1113"/>
                    <a:pt x="140" y="1125"/>
                    <a:pt x="135" y="1134"/>
                  </a:cubicBezTo>
                  <a:cubicBezTo>
                    <a:pt x="129" y="1143"/>
                    <a:pt x="127" y="1158"/>
                    <a:pt x="148" y="1159"/>
                  </a:cubicBezTo>
                  <a:cubicBezTo>
                    <a:pt x="170" y="1160"/>
                    <a:pt x="196" y="1150"/>
                    <a:pt x="196" y="1140"/>
                  </a:cubicBezTo>
                  <a:cubicBezTo>
                    <a:pt x="196" y="1131"/>
                    <a:pt x="198" y="1119"/>
                    <a:pt x="205" y="1104"/>
                  </a:cubicBezTo>
                  <a:cubicBezTo>
                    <a:pt x="213" y="1088"/>
                    <a:pt x="206" y="1075"/>
                    <a:pt x="204" y="1069"/>
                  </a:cubicBezTo>
                  <a:cubicBezTo>
                    <a:pt x="201" y="1062"/>
                    <a:pt x="202" y="1055"/>
                    <a:pt x="202" y="1043"/>
                  </a:cubicBezTo>
                  <a:cubicBezTo>
                    <a:pt x="202" y="1031"/>
                    <a:pt x="213" y="991"/>
                    <a:pt x="225" y="947"/>
                  </a:cubicBezTo>
                  <a:cubicBezTo>
                    <a:pt x="237" y="903"/>
                    <a:pt x="234" y="852"/>
                    <a:pt x="234" y="852"/>
                  </a:cubicBezTo>
                  <a:cubicBezTo>
                    <a:pt x="243" y="852"/>
                    <a:pt x="243" y="852"/>
                    <a:pt x="243" y="852"/>
                  </a:cubicBezTo>
                  <a:cubicBezTo>
                    <a:pt x="243" y="852"/>
                    <a:pt x="244" y="787"/>
                    <a:pt x="251" y="721"/>
                  </a:cubicBezTo>
                  <a:cubicBezTo>
                    <a:pt x="258" y="654"/>
                    <a:pt x="248" y="585"/>
                    <a:pt x="248" y="566"/>
                  </a:cubicBezTo>
                  <a:cubicBezTo>
                    <a:pt x="248" y="547"/>
                    <a:pt x="255" y="539"/>
                    <a:pt x="265" y="535"/>
                  </a:cubicBezTo>
                  <a:cubicBezTo>
                    <a:pt x="276" y="530"/>
                    <a:pt x="277" y="528"/>
                    <a:pt x="272" y="510"/>
                  </a:cubicBezTo>
                  <a:cubicBezTo>
                    <a:pt x="266" y="492"/>
                    <a:pt x="258" y="449"/>
                    <a:pt x="258" y="449"/>
                  </a:cubicBezTo>
                  <a:cubicBezTo>
                    <a:pt x="258" y="449"/>
                    <a:pt x="257" y="443"/>
                    <a:pt x="251" y="424"/>
                  </a:cubicBezTo>
                  <a:cubicBezTo>
                    <a:pt x="244" y="406"/>
                    <a:pt x="244" y="388"/>
                    <a:pt x="244" y="388"/>
                  </a:cubicBezTo>
                  <a:cubicBezTo>
                    <a:pt x="244" y="388"/>
                    <a:pt x="256" y="378"/>
                    <a:pt x="257" y="366"/>
                  </a:cubicBezTo>
                  <a:close/>
                  <a:moveTo>
                    <a:pt x="102" y="452"/>
                  </a:moveTo>
                  <a:cubicBezTo>
                    <a:pt x="110" y="434"/>
                    <a:pt x="110" y="434"/>
                    <a:pt x="110" y="434"/>
                  </a:cubicBezTo>
                  <a:cubicBezTo>
                    <a:pt x="114" y="452"/>
                    <a:pt x="114" y="452"/>
                    <a:pt x="114" y="452"/>
                  </a:cubicBezTo>
                  <a:lnTo>
                    <a:pt x="102" y="452"/>
                  </a:lnTo>
                  <a:close/>
                  <a:moveTo>
                    <a:pt x="168" y="213"/>
                  </a:moveTo>
                  <a:cubicBezTo>
                    <a:pt x="158" y="230"/>
                    <a:pt x="141" y="260"/>
                    <a:pt x="135" y="285"/>
                  </a:cubicBezTo>
                  <a:cubicBezTo>
                    <a:pt x="128" y="309"/>
                    <a:pt x="117" y="344"/>
                    <a:pt x="117" y="344"/>
                  </a:cubicBezTo>
                  <a:cubicBezTo>
                    <a:pt x="117" y="344"/>
                    <a:pt x="116" y="338"/>
                    <a:pt x="115" y="329"/>
                  </a:cubicBezTo>
                  <a:cubicBezTo>
                    <a:pt x="114" y="320"/>
                    <a:pt x="114" y="277"/>
                    <a:pt x="114" y="257"/>
                  </a:cubicBezTo>
                  <a:cubicBezTo>
                    <a:pt x="114" y="237"/>
                    <a:pt x="115" y="220"/>
                    <a:pt x="112" y="219"/>
                  </a:cubicBezTo>
                  <a:cubicBezTo>
                    <a:pt x="108" y="217"/>
                    <a:pt x="102" y="205"/>
                    <a:pt x="102" y="205"/>
                  </a:cubicBezTo>
                  <a:cubicBezTo>
                    <a:pt x="124" y="175"/>
                    <a:pt x="124" y="175"/>
                    <a:pt x="124" y="175"/>
                  </a:cubicBezTo>
                  <a:cubicBezTo>
                    <a:pt x="117" y="218"/>
                    <a:pt x="129" y="210"/>
                    <a:pt x="134" y="223"/>
                  </a:cubicBezTo>
                  <a:cubicBezTo>
                    <a:pt x="138" y="236"/>
                    <a:pt x="133" y="269"/>
                    <a:pt x="136" y="253"/>
                  </a:cubicBezTo>
                  <a:cubicBezTo>
                    <a:pt x="138" y="238"/>
                    <a:pt x="146" y="237"/>
                    <a:pt x="152" y="222"/>
                  </a:cubicBezTo>
                  <a:cubicBezTo>
                    <a:pt x="159" y="207"/>
                    <a:pt x="139" y="196"/>
                    <a:pt x="139" y="196"/>
                  </a:cubicBezTo>
                  <a:cubicBezTo>
                    <a:pt x="139" y="196"/>
                    <a:pt x="150" y="192"/>
                    <a:pt x="159" y="184"/>
                  </a:cubicBezTo>
                  <a:cubicBezTo>
                    <a:pt x="169" y="175"/>
                    <a:pt x="182" y="164"/>
                    <a:pt x="182" y="164"/>
                  </a:cubicBezTo>
                  <a:cubicBezTo>
                    <a:pt x="189" y="176"/>
                    <a:pt x="189" y="176"/>
                    <a:pt x="189" y="176"/>
                  </a:cubicBezTo>
                  <a:cubicBezTo>
                    <a:pt x="189" y="176"/>
                    <a:pt x="178" y="196"/>
                    <a:pt x="168" y="213"/>
                  </a:cubicBezTo>
                  <a:close/>
                </a:path>
              </a:pathLst>
            </a:custGeom>
            <a:solidFill>
              <a:srgbClr val="608496"/>
            </a:solidFill>
            <a:ln>
              <a:noFill/>
            </a:ln>
            <a:effectLst>
              <a:outerShdw blurRad="76200" kx="1200000" rotWithShape="0" algn="br" sy="23000">
                <a:srgbClr val="000000">
                  <a:alpha val="5882"/>
                </a:srgbClr>
              </a:outerShdw>
            </a:effectLst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28"/>
            <p:cNvSpPr/>
            <p:nvPr/>
          </p:nvSpPr>
          <p:spPr>
            <a:xfrm>
              <a:off x="999360" y="3692194"/>
              <a:ext cx="734785" cy="2290704"/>
            </a:xfrm>
            <a:custGeom>
              <a:rect b="b" l="l" r="r" t="t"/>
              <a:pathLst>
                <a:path extrusionOk="0" h="1210" w="386">
                  <a:moveTo>
                    <a:pt x="379" y="512"/>
                  </a:moveTo>
                  <a:cubicBezTo>
                    <a:pt x="385" y="497"/>
                    <a:pt x="386" y="471"/>
                    <a:pt x="379" y="464"/>
                  </a:cubicBezTo>
                  <a:cubicBezTo>
                    <a:pt x="372" y="456"/>
                    <a:pt x="383" y="413"/>
                    <a:pt x="376" y="380"/>
                  </a:cubicBezTo>
                  <a:cubicBezTo>
                    <a:pt x="370" y="347"/>
                    <a:pt x="365" y="295"/>
                    <a:pt x="364" y="267"/>
                  </a:cubicBezTo>
                  <a:cubicBezTo>
                    <a:pt x="364" y="239"/>
                    <a:pt x="362" y="219"/>
                    <a:pt x="326" y="210"/>
                  </a:cubicBezTo>
                  <a:cubicBezTo>
                    <a:pt x="302" y="204"/>
                    <a:pt x="282" y="197"/>
                    <a:pt x="269" y="191"/>
                  </a:cubicBezTo>
                  <a:cubicBezTo>
                    <a:pt x="269" y="191"/>
                    <a:pt x="255" y="179"/>
                    <a:pt x="252" y="168"/>
                  </a:cubicBezTo>
                  <a:cubicBezTo>
                    <a:pt x="251" y="159"/>
                    <a:pt x="251" y="150"/>
                    <a:pt x="251" y="145"/>
                  </a:cubicBezTo>
                  <a:cubicBezTo>
                    <a:pt x="253" y="136"/>
                    <a:pt x="253" y="129"/>
                    <a:pt x="253" y="124"/>
                  </a:cubicBezTo>
                  <a:cubicBezTo>
                    <a:pt x="253" y="118"/>
                    <a:pt x="264" y="126"/>
                    <a:pt x="266" y="116"/>
                  </a:cubicBezTo>
                  <a:cubicBezTo>
                    <a:pt x="269" y="107"/>
                    <a:pt x="271" y="85"/>
                    <a:pt x="269" y="84"/>
                  </a:cubicBezTo>
                  <a:cubicBezTo>
                    <a:pt x="267" y="82"/>
                    <a:pt x="265" y="82"/>
                    <a:pt x="263" y="82"/>
                  </a:cubicBezTo>
                  <a:cubicBezTo>
                    <a:pt x="263" y="79"/>
                    <a:pt x="265" y="59"/>
                    <a:pt x="263" y="38"/>
                  </a:cubicBezTo>
                  <a:cubicBezTo>
                    <a:pt x="262" y="18"/>
                    <a:pt x="242" y="2"/>
                    <a:pt x="205" y="0"/>
                  </a:cubicBezTo>
                  <a:cubicBezTo>
                    <a:pt x="184" y="0"/>
                    <a:pt x="160" y="16"/>
                    <a:pt x="157" y="38"/>
                  </a:cubicBezTo>
                  <a:cubicBezTo>
                    <a:pt x="154" y="60"/>
                    <a:pt x="155" y="90"/>
                    <a:pt x="155" y="90"/>
                  </a:cubicBezTo>
                  <a:cubicBezTo>
                    <a:pt x="155" y="90"/>
                    <a:pt x="148" y="105"/>
                    <a:pt x="154" y="117"/>
                  </a:cubicBezTo>
                  <a:cubicBezTo>
                    <a:pt x="160" y="129"/>
                    <a:pt x="174" y="126"/>
                    <a:pt x="174" y="126"/>
                  </a:cubicBezTo>
                  <a:cubicBezTo>
                    <a:pt x="174" y="126"/>
                    <a:pt x="177" y="145"/>
                    <a:pt x="177" y="155"/>
                  </a:cubicBezTo>
                  <a:cubicBezTo>
                    <a:pt x="177" y="160"/>
                    <a:pt x="177" y="164"/>
                    <a:pt x="176" y="167"/>
                  </a:cubicBezTo>
                  <a:cubicBezTo>
                    <a:pt x="176" y="167"/>
                    <a:pt x="176" y="167"/>
                    <a:pt x="176" y="167"/>
                  </a:cubicBezTo>
                  <a:cubicBezTo>
                    <a:pt x="176" y="167"/>
                    <a:pt x="177" y="167"/>
                    <a:pt x="177" y="167"/>
                  </a:cubicBezTo>
                  <a:cubicBezTo>
                    <a:pt x="176" y="167"/>
                    <a:pt x="176" y="167"/>
                    <a:pt x="176" y="167"/>
                  </a:cubicBezTo>
                  <a:cubicBezTo>
                    <a:pt x="176" y="167"/>
                    <a:pt x="164" y="182"/>
                    <a:pt x="156" y="186"/>
                  </a:cubicBezTo>
                  <a:cubicBezTo>
                    <a:pt x="143" y="192"/>
                    <a:pt x="123" y="200"/>
                    <a:pt x="107" y="205"/>
                  </a:cubicBezTo>
                  <a:cubicBezTo>
                    <a:pt x="104" y="206"/>
                    <a:pt x="102" y="206"/>
                    <a:pt x="99" y="207"/>
                  </a:cubicBezTo>
                  <a:cubicBezTo>
                    <a:pt x="80" y="213"/>
                    <a:pt x="65" y="218"/>
                    <a:pt x="65" y="244"/>
                  </a:cubicBezTo>
                  <a:cubicBezTo>
                    <a:pt x="64" y="274"/>
                    <a:pt x="61" y="331"/>
                    <a:pt x="57" y="370"/>
                  </a:cubicBezTo>
                  <a:cubicBezTo>
                    <a:pt x="53" y="408"/>
                    <a:pt x="41" y="490"/>
                    <a:pt x="41" y="516"/>
                  </a:cubicBezTo>
                  <a:cubicBezTo>
                    <a:pt x="40" y="542"/>
                    <a:pt x="37" y="598"/>
                    <a:pt x="38" y="604"/>
                  </a:cubicBezTo>
                  <a:cubicBezTo>
                    <a:pt x="38" y="609"/>
                    <a:pt x="42" y="609"/>
                    <a:pt x="42" y="615"/>
                  </a:cubicBezTo>
                  <a:cubicBezTo>
                    <a:pt x="43" y="612"/>
                    <a:pt x="48" y="598"/>
                    <a:pt x="68" y="598"/>
                  </a:cubicBezTo>
                  <a:cubicBezTo>
                    <a:pt x="90" y="598"/>
                    <a:pt x="90" y="614"/>
                    <a:pt x="90" y="614"/>
                  </a:cubicBezTo>
                  <a:cubicBezTo>
                    <a:pt x="83" y="607"/>
                    <a:pt x="83" y="607"/>
                    <a:pt x="68" y="607"/>
                  </a:cubicBezTo>
                  <a:cubicBezTo>
                    <a:pt x="54" y="606"/>
                    <a:pt x="43" y="614"/>
                    <a:pt x="42" y="615"/>
                  </a:cubicBezTo>
                  <a:cubicBezTo>
                    <a:pt x="42" y="616"/>
                    <a:pt x="42" y="618"/>
                    <a:pt x="41" y="619"/>
                  </a:cubicBezTo>
                  <a:cubicBezTo>
                    <a:pt x="39" y="630"/>
                    <a:pt x="39" y="639"/>
                    <a:pt x="45" y="646"/>
                  </a:cubicBezTo>
                  <a:cubicBezTo>
                    <a:pt x="50" y="653"/>
                    <a:pt x="47" y="662"/>
                    <a:pt x="47" y="662"/>
                  </a:cubicBezTo>
                  <a:cubicBezTo>
                    <a:pt x="0" y="660"/>
                    <a:pt x="0" y="660"/>
                    <a:pt x="0" y="660"/>
                  </a:cubicBezTo>
                  <a:cubicBezTo>
                    <a:pt x="3" y="849"/>
                    <a:pt x="3" y="849"/>
                    <a:pt x="3" y="849"/>
                  </a:cubicBezTo>
                  <a:cubicBezTo>
                    <a:pt x="78" y="907"/>
                    <a:pt x="78" y="907"/>
                    <a:pt x="78" y="907"/>
                  </a:cubicBezTo>
                  <a:cubicBezTo>
                    <a:pt x="78" y="907"/>
                    <a:pt x="89" y="899"/>
                    <a:pt x="99" y="898"/>
                  </a:cubicBezTo>
                  <a:cubicBezTo>
                    <a:pt x="100" y="898"/>
                    <a:pt x="101" y="898"/>
                    <a:pt x="101" y="898"/>
                  </a:cubicBezTo>
                  <a:cubicBezTo>
                    <a:pt x="112" y="898"/>
                    <a:pt x="118" y="899"/>
                    <a:pt x="118" y="899"/>
                  </a:cubicBezTo>
                  <a:cubicBezTo>
                    <a:pt x="118" y="899"/>
                    <a:pt x="115" y="955"/>
                    <a:pt x="115" y="977"/>
                  </a:cubicBezTo>
                  <a:cubicBezTo>
                    <a:pt x="115" y="1000"/>
                    <a:pt x="117" y="1035"/>
                    <a:pt x="127" y="1051"/>
                  </a:cubicBezTo>
                  <a:cubicBezTo>
                    <a:pt x="136" y="1067"/>
                    <a:pt x="138" y="1073"/>
                    <a:pt x="138" y="1087"/>
                  </a:cubicBezTo>
                  <a:cubicBezTo>
                    <a:pt x="138" y="1101"/>
                    <a:pt x="117" y="1140"/>
                    <a:pt x="118" y="1153"/>
                  </a:cubicBezTo>
                  <a:cubicBezTo>
                    <a:pt x="118" y="1166"/>
                    <a:pt x="121" y="1186"/>
                    <a:pt x="143" y="1186"/>
                  </a:cubicBezTo>
                  <a:cubicBezTo>
                    <a:pt x="165" y="1185"/>
                    <a:pt x="181" y="1176"/>
                    <a:pt x="181" y="1159"/>
                  </a:cubicBezTo>
                  <a:cubicBezTo>
                    <a:pt x="181" y="1141"/>
                    <a:pt x="178" y="1130"/>
                    <a:pt x="185" y="1124"/>
                  </a:cubicBezTo>
                  <a:cubicBezTo>
                    <a:pt x="193" y="1117"/>
                    <a:pt x="181" y="1101"/>
                    <a:pt x="194" y="1084"/>
                  </a:cubicBezTo>
                  <a:cubicBezTo>
                    <a:pt x="206" y="1067"/>
                    <a:pt x="193" y="1066"/>
                    <a:pt x="196" y="1050"/>
                  </a:cubicBezTo>
                  <a:cubicBezTo>
                    <a:pt x="199" y="1034"/>
                    <a:pt x="193" y="987"/>
                    <a:pt x="192" y="968"/>
                  </a:cubicBezTo>
                  <a:cubicBezTo>
                    <a:pt x="191" y="949"/>
                    <a:pt x="194" y="926"/>
                    <a:pt x="204" y="846"/>
                  </a:cubicBezTo>
                  <a:cubicBezTo>
                    <a:pt x="213" y="765"/>
                    <a:pt x="219" y="729"/>
                    <a:pt x="222" y="712"/>
                  </a:cubicBezTo>
                  <a:cubicBezTo>
                    <a:pt x="225" y="694"/>
                    <a:pt x="229" y="672"/>
                    <a:pt x="229" y="672"/>
                  </a:cubicBezTo>
                  <a:cubicBezTo>
                    <a:pt x="229" y="672"/>
                    <a:pt x="242" y="748"/>
                    <a:pt x="252" y="767"/>
                  </a:cubicBezTo>
                  <a:cubicBezTo>
                    <a:pt x="262" y="785"/>
                    <a:pt x="274" y="879"/>
                    <a:pt x="277" y="907"/>
                  </a:cubicBezTo>
                  <a:cubicBezTo>
                    <a:pt x="280" y="934"/>
                    <a:pt x="278" y="1015"/>
                    <a:pt x="285" y="1024"/>
                  </a:cubicBezTo>
                  <a:cubicBezTo>
                    <a:pt x="291" y="1032"/>
                    <a:pt x="294" y="1044"/>
                    <a:pt x="294" y="1044"/>
                  </a:cubicBezTo>
                  <a:cubicBezTo>
                    <a:pt x="294" y="1044"/>
                    <a:pt x="277" y="1054"/>
                    <a:pt x="277" y="1067"/>
                  </a:cubicBezTo>
                  <a:cubicBezTo>
                    <a:pt x="277" y="1081"/>
                    <a:pt x="290" y="1092"/>
                    <a:pt x="289" y="1110"/>
                  </a:cubicBezTo>
                  <a:cubicBezTo>
                    <a:pt x="289" y="1128"/>
                    <a:pt x="291" y="1143"/>
                    <a:pt x="298" y="1146"/>
                  </a:cubicBezTo>
                  <a:cubicBezTo>
                    <a:pt x="305" y="1150"/>
                    <a:pt x="304" y="1180"/>
                    <a:pt x="313" y="1191"/>
                  </a:cubicBezTo>
                  <a:cubicBezTo>
                    <a:pt x="322" y="1201"/>
                    <a:pt x="337" y="1210"/>
                    <a:pt x="355" y="1205"/>
                  </a:cubicBezTo>
                  <a:cubicBezTo>
                    <a:pt x="373" y="1199"/>
                    <a:pt x="373" y="1175"/>
                    <a:pt x="364" y="1152"/>
                  </a:cubicBezTo>
                  <a:cubicBezTo>
                    <a:pt x="355" y="1129"/>
                    <a:pt x="344" y="1114"/>
                    <a:pt x="347" y="1105"/>
                  </a:cubicBezTo>
                  <a:cubicBezTo>
                    <a:pt x="351" y="1096"/>
                    <a:pt x="354" y="1082"/>
                    <a:pt x="345" y="1073"/>
                  </a:cubicBezTo>
                  <a:cubicBezTo>
                    <a:pt x="336" y="1064"/>
                    <a:pt x="345" y="1054"/>
                    <a:pt x="351" y="1046"/>
                  </a:cubicBezTo>
                  <a:cubicBezTo>
                    <a:pt x="357" y="1038"/>
                    <a:pt x="356" y="1002"/>
                    <a:pt x="356" y="982"/>
                  </a:cubicBezTo>
                  <a:cubicBezTo>
                    <a:pt x="357" y="962"/>
                    <a:pt x="354" y="864"/>
                    <a:pt x="356" y="829"/>
                  </a:cubicBezTo>
                  <a:cubicBezTo>
                    <a:pt x="357" y="793"/>
                    <a:pt x="360" y="685"/>
                    <a:pt x="355" y="655"/>
                  </a:cubicBezTo>
                  <a:cubicBezTo>
                    <a:pt x="350" y="625"/>
                    <a:pt x="354" y="603"/>
                    <a:pt x="354" y="603"/>
                  </a:cubicBezTo>
                  <a:cubicBezTo>
                    <a:pt x="354" y="603"/>
                    <a:pt x="366" y="609"/>
                    <a:pt x="366" y="597"/>
                  </a:cubicBezTo>
                  <a:cubicBezTo>
                    <a:pt x="366" y="586"/>
                    <a:pt x="362" y="584"/>
                    <a:pt x="367" y="565"/>
                  </a:cubicBezTo>
                  <a:cubicBezTo>
                    <a:pt x="372" y="545"/>
                    <a:pt x="373" y="527"/>
                    <a:pt x="379" y="512"/>
                  </a:cubicBezTo>
                  <a:close/>
                  <a:moveTo>
                    <a:pt x="109" y="669"/>
                  </a:moveTo>
                  <a:cubicBezTo>
                    <a:pt x="99" y="668"/>
                    <a:pt x="99" y="668"/>
                    <a:pt x="99" y="668"/>
                  </a:cubicBezTo>
                  <a:cubicBezTo>
                    <a:pt x="91" y="666"/>
                    <a:pt x="91" y="666"/>
                    <a:pt x="91" y="666"/>
                  </a:cubicBezTo>
                  <a:cubicBezTo>
                    <a:pt x="91" y="666"/>
                    <a:pt x="93" y="653"/>
                    <a:pt x="90" y="644"/>
                  </a:cubicBezTo>
                  <a:cubicBezTo>
                    <a:pt x="87" y="635"/>
                    <a:pt x="88" y="627"/>
                    <a:pt x="90" y="617"/>
                  </a:cubicBezTo>
                  <a:cubicBezTo>
                    <a:pt x="90" y="617"/>
                    <a:pt x="93" y="627"/>
                    <a:pt x="99" y="628"/>
                  </a:cubicBezTo>
                  <a:cubicBezTo>
                    <a:pt x="100" y="628"/>
                    <a:pt x="100" y="628"/>
                    <a:pt x="101" y="628"/>
                  </a:cubicBezTo>
                  <a:cubicBezTo>
                    <a:pt x="108" y="628"/>
                    <a:pt x="111" y="629"/>
                    <a:pt x="111" y="629"/>
                  </a:cubicBezTo>
                  <a:cubicBezTo>
                    <a:pt x="111" y="629"/>
                    <a:pt x="108" y="640"/>
                    <a:pt x="108" y="649"/>
                  </a:cubicBezTo>
                  <a:cubicBezTo>
                    <a:pt x="108" y="659"/>
                    <a:pt x="109" y="669"/>
                    <a:pt x="109" y="669"/>
                  </a:cubicBezTo>
                  <a:close/>
                  <a:moveTo>
                    <a:pt x="223" y="505"/>
                  </a:moveTo>
                  <a:cubicBezTo>
                    <a:pt x="225" y="464"/>
                    <a:pt x="224" y="347"/>
                    <a:pt x="223" y="322"/>
                  </a:cubicBezTo>
                  <a:cubicBezTo>
                    <a:pt x="223" y="296"/>
                    <a:pt x="218" y="239"/>
                    <a:pt x="221" y="232"/>
                  </a:cubicBezTo>
                  <a:cubicBezTo>
                    <a:pt x="224" y="224"/>
                    <a:pt x="232" y="218"/>
                    <a:pt x="241" y="223"/>
                  </a:cubicBezTo>
                  <a:cubicBezTo>
                    <a:pt x="241" y="223"/>
                    <a:pt x="231" y="208"/>
                    <a:pt x="215" y="208"/>
                  </a:cubicBezTo>
                  <a:cubicBezTo>
                    <a:pt x="199" y="208"/>
                    <a:pt x="188" y="223"/>
                    <a:pt x="188" y="223"/>
                  </a:cubicBezTo>
                  <a:cubicBezTo>
                    <a:pt x="188" y="223"/>
                    <a:pt x="206" y="219"/>
                    <a:pt x="205" y="231"/>
                  </a:cubicBezTo>
                  <a:cubicBezTo>
                    <a:pt x="205" y="243"/>
                    <a:pt x="199" y="305"/>
                    <a:pt x="199" y="346"/>
                  </a:cubicBezTo>
                  <a:cubicBezTo>
                    <a:pt x="199" y="383"/>
                    <a:pt x="196" y="472"/>
                    <a:pt x="199" y="505"/>
                  </a:cubicBezTo>
                  <a:cubicBezTo>
                    <a:pt x="187" y="504"/>
                    <a:pt x="183" y="503"/>
                    <a:pt x="183" y="503"/>
                  </a:cubicBezTo>
                  <a:cubicBezTo>
                    <a:pt x="183" y="503"/>
                    <a:pt x="194" y="386"/>
                    <a:pt x="190" y="325"/>
                  </a:cubicBezTo>
                  <a:cubicBezTo>
                    <a:pt x="186" y="279"/>
                    <a:pt x="178" y="220"/>
                    <a:pt x="173" y="188"/>
                  </a:cubicBezTo>
                  <a:cubicBezTo>
                    <a:pt x="173" y="188"/>
                    <a:pt x="173" y="188"/>
                    <a:pt x="173" y="188"/>
                  </a:cubicBezTo>
                  <a:cubicBezTo>
                    <a:pt x="173" y="188"/>
                    <a:pt x="178" y="170"/>
                    <a:pt x="182" y="176"/>
                  </a:cubicBezTo>
                  <a:cubicBezTo>
                    <a:pt x="182" y="176"/>
                    <a:pt x="182" y="176"/>
                    <a:pt x="182" y="176"/>
                  </a:cubicBezTo>
                  <a:cubicBezTo>
                    <a:pt x="190" y="189"/>
                    <a:pt x="203" y="204"/>
                    <a:pt x="212" y="204"/>
                  </a:cubicBezTo>
                  <a:cubicBezTo>
                    <a:pt x="222" y="204"/>
                    <a:pt x="238" y="193"/>
                    <a:pt x="248" y="179"/>
                  </a:cubicBezTo>
                  <a:cubicBezTo>
                    <a:pt x="248" y="179"/>
                    <a:pt x="248" y="179"/>
                    <a:pt x="248" y="179"/>
                  </a:cubicBezTo>
                  <a:cubicBezTo>
                    <a:pt x="248" y="179"/>
                    <a:pt x="258" y="182"/>
                    <a:pt x="259" y="196"/>
                  </a:cubicBezTo>
                  <a:cubicBezTo>
                    <a:pt x="259" y="197"/>
                    <a:pt x="258" y="199"/>
                    <a:pt x="258" y="201"/>
                  </a:cubicBezTo>
                  <a:cubicBezTo>
                    <a:pt x="258" y="201"/>
                    <a:pt x="258" y="201"/>
                    <a:pt x="258" y="201"/>
                  </a:cubicBezTo>
                  <a:cubicBezTo>
                    <a:pt x="258" y="201"/>
                    <a:pt x="258" y="201"/>
                    <a:pt x="258" y="201"/>
                  </a:cubicBezTo>
                  <a:cubicBezTo>
                    <a:pt x="258" y="213"/>
                    <a:pt x="258" y="230"/>
                    <a:pt x="260" y="256"/>
                  </a:cubicBezTo>
                  <a:cubicBezTo>
                    <a:pt x="263" y="335"/>
                    <a:pt x="277" y="429"/>
                    <a:pt x="284" y="450"/>
                  </a:cubicBezTo>
                  <a:cubicBezTo>
                    <a:pt x="292" y="472"/>
                    <a:pt x="301" y="488"/>
                    <a:pt x="301" y="488"/>
                  </a:cubicBezTo>
                  <a:cubicBezTo>
                    <a:pt x="301" y="488"/>
                    <a:pt x="251" y="504"/>
                    <a:pt x="223" y="505"/>
                  </a:cubicBezTo>
                  <a:close/>
                  <a:moveTo>
                    <a:pt x="360" y="585"/>
                  </a:moveTo>
                  <a:cubicBezTo>
                    <a:pt x="358" y="573"/>
                    <a:pt x="361" y="568"/>
                    <a:pt x="352" y="561"/>
                  </a:cubicBezTo>
                  <a:cubicBezTo>
                    <a:pt x="343" y="554"/>
                    <a:pt x="328" y="554"/>
                    <a:pt x="328" y="554"/>
                  </a:cubicBezTo>
                  <a:cubicBezTo>
                    <a:pt x="328" y="554"/>
                    <a:pt x="350" y="545"/>
                    <a:pt x="360" y="557"/>
                  </a:cubicBezTo>
                  <a:cubicBezTo>
                    <a:pt x="369" y="570"/>
                    <a:pt x="360" y="585"/>
                    <a:pt x="360" y="585"/>
                  </a:cubicBezTo>
                  <a:close/>
                </a:path>
              </a:pathLst>
            </a:custGeom>
            <a:solidFill>
              <a:srgbClr val="526E7E"/>
            </a:solidFill>
            <a:ln>
              <a:noFill/>
            </a:ln>
            <a:effectLst>
              <a:outerShdw blurRad="76200" kx="1200000" rotWithShape="0" algn="br" sy="23000">
                <a:srgbClr val="000000">
                  <a:alpha val="5882"/>
                </a:srgbClr>
              </a:outerShdw>
            </a:effectLst>
          </p:spPr>
          <p:txBody>
            <a:bodyPr anchorCtr="0" anchor="t" bIns="60950" lIns="121900" spcFirstLastPara="1" rIns="121900" wrap="square" tIns="609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70" name="Google Shape;1570;p28"/>
          <p:cNvSpPr/>
          <p:nvPr/>
        </p:nvSpPr>
        <p:spPr>
          <a:xfrm>
            <a:off x="3133165" y="1835110"/>
            <a:ext cx="2575926" cy="101057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alesforce logo" id="1571" name="Google Shape;157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9380" y="2165535"/>
            <a:ext cx="698164" cy="465442"/>
          </a:xfrm>
          <a:prstGeom prst="rect">
            <a:avLst/>
          </a:prstGeom>
          <a:noFill/>
          <a:ln>
            <a:noFill/>
          </a:ln>
        </p:spPr>
      </p:pic>
      <p:sp>
        <p:nvSpPr>
          <p:cNvPr id="1572" name="Google Shape;1572;p28"/>
          <p:cNvSpPr/>
          <p:nvPr/>
        </p:nvSpPr>
        <p:spPr>
          <a:xfrm>
            <a:off x="3792435" y="1750249"/>
            <a:ext cx="1703321" cy="259913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SOURCES</a:t>
            </a:r>
            <a:endParaRPr/>
          </a:p>
        </p:txBody>
      </p:sp>
      <p:sp>
        <p:nvSpPr>
          <p:cNvPr id="1573" name="Google Shape;1573;p28"/>
          <p:cNvSpPr/>
          <p:nvPr/>
        </p:nvSpPr>
        <p:spPr>
          <a:xfrm>
            <a:off x="466325" y="3204496"/>
            <a:ext cx="5277906" cy="125540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28"/>
          <p:cNvSpPr/>
          <p:nvPr/>
        </p:nvSpPr>
        <p:spPr>
          <a:xfrm>
            <a:off x="1579314" y="3080645"/>
            <a:ext cx="3723117" cy="259913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  <a:effectLst>
            <a:outerShdw blurRad="127000" sx="102000" rotWithShape="0" algn="ctr" sy="10200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endParaRPr/>
          </a:p>
        </p:txBody>
      </p:sp>
      <p:pic>
        <p:nvPicPr>
          <p:cNvPr descr="Modern Project &amp; Work Management Platform | Smartsheet" id="1575" name="Google Shape;157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2854" y="2176570"/>
            <a:ext cx="498968" cy="4989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lesforce logo" id="1576" name="Google Shape;157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680" y="3389580"/>
            <a:ext cx="618434" cy="4122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Python Logo | Python Software Foundation" id="1577" name="Google Shape;157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17837" y="3700410"/>
            <a:ext cx="1011090" cy="3396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8" name="Google Shape;1578;p28"/>
          <p:cNvCxnSpPr/>
          <p:nvPr/>
        </p:nvCxnSpPr>
        <p:spPr>
          <a:xfrm>
            <a:off x="1225445" y="3554945"/>
            <a:ext cx="668100" cy="2910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79" name="Google Shape;1579;p28"/>
          <p:cNvCxnSpPr/>
          <p:nvPr/>
        </p:nvCxnSpPr>
        <p:spPr>
          <a:xfrm flipH="1" rot="10800000">
            <a:off x="1225445" y="3836209"/>
            <a:ext cx="668100" cy="291000"/>
          </a:xfrm>
          <a:prstGeom prst="bentConnector3">
            <a:avLst>
              <a:gd fmla="val 50000" name="adj1"/>
            </a:avLst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80" name="Google Shape;1580;p28"/>
          <p:cNvCxnSpPr/>
          <p:nvPr/>
        </p:nvCxnSpPr>
        <p:spPr>
          <a:xfrm flipH="1" rot="10800000">
            <a:off x="2789867" y="3845876"/>
            <a:ext cx="519895" cy="1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Envelope outline" id="1581" name="Google Shape;1581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20332" y="3644553"/>
            <a:ext cx="402645" cy="402645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28"/>
          <p:cNvSpPr txBox="1"/>
          <p:nvPr/>
        </p:nvSpPr>
        <p:spPr>
          <a:xfrm>
            <a:off x="4872852" y="3652845"/>
            <a:ext cx="1043712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Daily alert email to stakeholders</a:t>
            </a:r>
            <a:endParaRPr/>
          </a:p>
        </p:txBody>
      </p:sp>
      <p:pic>
        <p:nvPicPr>
          <p:cNvPr descr="Modern Project &amp; Work Management Platform | Smartsheet" id="1583" name="Google Shape;158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779" y="3836277"/>
            <a:ext cx="498968" cy="4989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84" name="Google Shape;1584;p28"/>
          <p:cNvCxnSpPr/>
          <p:nvPr/>
        </p:nvCxnSpPr>
        <p:spPr>
          <a:xfrm flipH="1" rot="10800000">
            <a:off x="3837898" y="3870229"/>
            <a:ext cx="519895" cy="1"/>
          </a:xfrm>
          <a:prstGeom prst="straightConnector1">
            <a:avLst/>
          </a:prstGeom>
          <a:noFill/>
          <a:ln cap="flat" cmpd="sng" w="12700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Database with solid fill" id="1585" name="Google Shape;1585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28861" y="3474413"/>
            <a:ext cx="637494" cy="637494"/>
          </a:xfrm>
          <a:prstGeom prst="rect">
            <a:avLst/>
          </a:prstGeom>
          <a:noFill/>
          <a:ln>
            <a:noFill/>
          </a:ln>
          <a:effectLst>
            <a:outerShdw blurRad="76200" kx="1200000" rotWithShape="0" algn="br" sy="23000">
              <a:srgbClr val="000000">
                <a:alpha val="5882"/>
              </a:srgbClr>
            </a:outerShdw>
          </a:effectLst>
        </p:spPr>
      </p:pic>
      <p:sp>
        <p:nvSpPr>
          <p:cNvPr id="1586" name="Google Shape;1586;p28"/>
          <p:cNvSpPr txBox="1"/>
          <p:nvPr/>
        </p:nvSpPr>
        <p:spPr>
          <a:xfrm>
            <a:off x="2971738" y="4038817"/>
            <a:ext cx="1448199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CSIH SQL Database</a:t>
            </a:r>
            <a:endParaRPr/>
          </a:p>
        </p:txBody>
      </p:sp>
      <p:sp>
        <p:nvSpPr>
          <p:cNvPr id="1587" name="Google Shape;1587;p28"/>
          <p:cNvSpPr/>
          <p:nvPr/>
        </p:nvSpPr>
        <p:spPr>
          <a:xfrm>
            <a:off x="803009" y="5048755"/>
            <a:ext cx="163378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7AA8"/>
                </a:solidFill>
                <a:latin typeface="Arial"/>
                <a:ea typeface="Arial"/>
                <a:cs typeface="Arial"/>
                <a:sym typeface="Arial"/>
              </a:rPr>
              <a:t>106 hours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saved per month 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28"/>
          <p:cNvSpPr/>
          <p:nvPr/>
        </p:nvSpPr>
        <p:spPr>
          <a:xfrm>
            <a:off x="812894" y="5819035"/>
            <a:ext cx="163378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7AA8"/>
                </a:solidFill>
                <a:latin typeface="Arial"/>
                <a:ea typeface="Arial"/>
                <a:cs typeface="Arial"/>
                <a:sym typeface="Arial"/>
              </a:rPr>
              <a:t>$40K 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yearly savings</a:t>
            </a:r>
            <a:endParaRPr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9" name="Google Shape;1589;p28"/>
          <p:cNvSpPr/>
          <p:nvPr/>
        </p:nvSpPr>
        <p:spPr>
          <a:xfrm>
            <a:off x="1477441" y="5556642"/>
            <a:ext cx="304689" cy="23359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p28"/>
          <p:cNvSpPr/>
          <p:nvPr/>
        </p:nvSpPr>
        <p:spPr>
          <a:xfrm>
            <a:off x="2750969" y="5218871"/>
            <a:ext cx="2244882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007AA8"/>
                </a:solidFill>
                <a:latin typeface="Arial"/>
                <a:ea typeface="Arial"/>
                <a:cs typeface="Arial"/>
                <a:sym typeface="Arial"/>
              </a:rPr>
              <a:t>Higher PSA &amp; Smartsheet delivery frequency </a:t>
            </a:r>
            <a:r>
              <a:rPr lang="en-US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and availability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1" name="Google Shape;1591;p28"/>
          <p:cNvSpPr/>
          <p:nvPr/>
        </p:nvSpPr>
        <p:spPr>
          <a:xfrm>
            <a:off x="7152296" y="3475830"/>
            <a:ext cx="1313375" cy="522282"/>
          </a:xfrm>
          <a:prstGeom prst="roundRect">
            <a:avLst>
              <a:gd fmla="val 16667" name="adj"/>
            </a:avLst>
          </a:prstGeom>
          <a:solidFill>
            <a:srgbClr val="F2F2F2">
              <a:alpha val="7176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2" name="Google Shape;1592;p28"/>
          <p:cNvSpPr txBox="1"/>
          <p:nvPr/>
        </p:nvSpPr>
        <p:spPr>
          <a:xfrm>
            <a:off x="7230740" y="3523266"/>
            <a:ext cx="1144247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Manual work avoidance</a:t>
            </a:r>
            <a:endParaRPr/>
          </a:p>
        </p:txBody>
      </p:sp>
      <p:sp>
        <p:nvSpPr>
          <p:cNvPr id="1593" name="Google Shape;1593;p28"/>
          <p:cNvSpPr/>
          <p:nvPr/>
        </p:nvSpPr>
        <p:spPr>
          <a:xfrm>
            <a:off x="8837276" y="3477129"/>
            <a:ext cx="1580441" cy="522282"/>
          </a:xfrm>
          <a:prstGeom prst="roundRect">
            <a:avLst>
              <a:gd fmla="val 16667" name="adj"/>
            </a:avLst>
          </a:prstGeom>
          <a:solidFill>
            <a:srgbClr val="F2F2F2">
              <a:alpha val="7176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28"/>
          <p:cNvSpPr txBox="1"/>
          <p:nvPr/>
        </p:nvSpPr>
        <p:spPr>
          <a:xfrm>
            <a:off x="8913181" y="3590043"/>
            <a:ext cx="150453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Report shared daily</a:t>
            </a:r>
            <a:endParaRPr sz="100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5" name="Google Shape;1595;p28"/>
          <p:cNvSpPr txBox="1"/>
          <p:nvPr/>
        </p:nvSpPr>
        <p:spPr>
          <a:xfrm>
            <a:off x="894527" y="2027875"/>
            <a:ext cx="2265910" cy="7129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CSIH – Op. Effectiveness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Key Sponsor: </a:t>
            </a:r>
            <a:r>
              <a:rPr b="1" i="1"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Navin Rana,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9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Sr Director, Operational Effectiveness</a:t>
            </a:r>
            <a:endParaRPr/>
          </a:p>
        </p:txBody>
      </p:sp>
      <p:sp>
        <p:nvSpPr>
          <p:cNvPr id="1596" name="Google Shape;1596;p28"/>
          <p:cNvSpPr txBox="1"/>
          <p:nvPr/>
        </p:nvSpPr>
        <p:spPr>
          <a:xfrm>
            <a:off x="355304" y="1056764"/>
            <a:ext cx="553089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Project Status: </a:t>
            </a:r>
            <a:r>
              <a:rPr b="1" i="1" lang="en-US" sz="1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COMPLETED – Feb 2023</a:t>
            </a:r>
            <a:endParaRPr i="1" sz="1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"/>
          <p:cNvSpPr txBox="1"/>
          <p:nvPr>
            <p:ph type="ctrTitle"/>
          </p:nvPr>
        </p:nvSpPr>
        <p:spPr>
          <a:xfrm>
            <a:off x="743330" y="1271573"/>
            <a:ext cx="7921554" cy="22423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ED&amp;A</a:t>
            </a:r>
            <a:endParaRPr/>
          </a:p>
        </p:txBody>
      </p:sp>
      <p:sp>
        <p:nvSpPr>
          <p:cNvPr id="431" name="Google Shape;431;p3"/>
          <p:cNvSpPr txBox="1"/>
          <p:nvPr>
            <p:ph idx="1" type="body"/>
          </p:nvPr>
        </p:nvSpPr>
        <p:spPr>
          <a:xfrm>
            <a:off x="743329" y="3681765"/>
            <a:ext cx="6349838" cy="1195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>
                <a:solidFill>
                  <a:schemeClr val="accent1"/>
                </a:solidFill>
              </a:rPr>
              <a:t>Analytics</a:t>
            </a:r>
            <a:endParaRPr/>
          </a:p>
        </p:txBody>
      </p:sp>
      <p:sp>
        <p:nvSpPr>
          <p:cNvPr id="432" name="Google Shape;432;p3"/>
          <p:cNvSpPr txBox="1"/>
          <p:nvPr>
            <p:ph idx="2" type="subTitle"/>
          </p:nvPr>
        </p:nvSpPr>
        <p:spPr>
          <a:xfrm>
            <a:off x="742950" y="5518150"/>
            <a:ext cx="6350000" cy="669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2023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"/>
          <p:cNvSpPr txBox="1"/>
          <p:nvPr/>
        </p:nvSpPr>
        <p:spPr>
          <a:xfrm>
            <a:off x="348064" y="1690290"/>
            <a:ext cx="342602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Variable importance</a:t>
            </a:r>
            <a:endParaRPr/>
          </a:p>
        </p:txBody>
      </p:sp>
      <p:sp>
        <p:nvSpPr>
          <p:cNvPr id="439" name="Google Shape;439;p4"/>
          <p:cNvSpPr txBox="1"/>
          <p:nvPr/>
        </p:nvSpPr>
        <p:spPr>
          <a:xfrm>
            <a:off x="5618462" y="1644905"/>
            <a:ext cx="66008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the first </a:t>
            </a: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days</a:t>
            </a:r>
            <a:r>
              <a:rPr lang="en-US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the probability drops approximately 1% every 2 days.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Google Shape;44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9279" y="3662516"/>
            <a:ext cx="4383951" cy="2917843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"/>
          <p:cNvSpPr/>
          <p:nvPr/>
        </p:nvSpPr>
        <p:spPr>
          <a:xfrm>
            <a:off x="2455361" y="104299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Analytics</a:t>
            </a:r>
            <a:endParaRPr/>
          </a:p>
        </p:txBody>
      </p:sp>
      <p:sp>
        <p:nvSpPr>
          <p:cNvPr id="442" name="Google Shape;442;p4"/>
          <p:cNvSpPr/>
          <p:nvPr/>
        </p:nvSpPr>
        <p:spPr>
          <a:xfrm>
            <a:off x="-5290" y="107855"/>
            <a:ext cx="3999374" cy="790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ED&amp;A </a:t>
            </a:r>
            <a:endParaRPr/>
          </a:p>
        </p:txBody>
      </p:sp>
      <p:sp>
        <p:nvSpPr>
          <p:cNvPr id="443" name="Google Shape;443;p4"/>
          <p:cNvSpPr txBox="1"/>
          <p:nvPr/>
        </p:nvSpPr>
        <p:spPr>
          <a:xfrm>
            <a:off x="318018" y="1059238"/>
            <a:ext cx="1113287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606B71"/>
                </a:solidFill>
                <a:latin typeface="Arial"/>
                <a:ea typeface="Arial"/>
                <a:cs typeface="Arial"/>
                <a:sym typeface="Arial"/>
              </a:rPr>
              <a:t>In the sales process, some </a:t>
            </a:r>
            <a:r>
              <a:rPr b="1" i="0" lang="en-US" sz="1400" u="none" cap="none" strike="noStrike">
                <a:solidFill>
                  <a:srgbClr val="005587"/>
                </a:solidFill>
                <a:latin typeface="Arial"/>
                <a:ea typeface="Arial"/>
                <a:cs typeface="Arial"/>
                <a:sym typeface="Arial"/>
              </a:rPr>
              <a:t>variables have a greater impact on the likelihood of winning an opportunity</a:t>
            </a:r>
            <a:r>
              <a:rPr b="0" i="0" lang="en-US" sz="1400" u="none" cap="none" strike="noStrike">
                <a:solidFill>
                  <a:srgbClr val="606B71"/>
                </a:solidFill>
                <a:latin typeface="Arial"/>
                <a:ea typeface="Arial"/>
                <a:cs typeface="Arial"/>
                <a:sym typeface="Arial"/>
              </a:rPr>
              <a:t> than others. By identifying these key variables, efforts can be shifted to optimizing them, leading to a higher rate of success in winning opportunities. </a:t>
            </a:r>
            <a:endParaRPr sz="1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bar chart&#10;&#10;Description automatically generated" id="444" name="Google Shape;444;p4"/>
          <p:cNvPicPr preferRelativeResize="0"/>
          <p:nvPr/>
        </p:nvPicPr>
        <p:blipFill rotWithShape="1">
          <a:blip r:embed="rId4">
            <a:alphaModFix/>
          </a:blip>
          <a:srcRect b="0" l="21312" r="0" t="11973"/>
          <a:stretch/>
        </p:blipFill>
        <p:spPr>
          <a:xfrm>
            <a:off x="2394944" y="1920057"/>
            <a:ext cx="3404307" cy="243246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5" name="Google Shape;445;p4"/>
          <p:cNvGraphicFramePr/>
          <p:nvPr/>
        </p:nvGraphicFramePr>
        <p:xfrm>
          <a:off x="444598" y="2126280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{14A341CA-8B4F-4FA0-A573-A3FD7387BD6E}</a:tableStyleId>
              </a:tblPr>
              <a:tblGrid>
                <a:gridCol w="1901075"/>
              </a:tblGrid>
              <a:tr h="2621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lt1"/>
                          </a:solidFill>
                        </a:rPr>
                        <a:t>Number of days elapse since creation</a:t>
                      </a:r>
                      <a:endParaRPr/>
                    </a:p>
                  </a:txBody>
                  <a:tcPr marT="27550" marB="27550" marR="55075" marL="55075" anchor="ctr">
                    <a:solidFill>
                      <a:schemeClr val="dk1"/>
                    </a:solidFill>
                  </a:tcPr>
                </a:tc>
              </a:tr>
              <a:tr h="294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lt1"/>
                          </a:solidFill>
                        </a:rPr>
                        <a:t>Total number of products</a:t>
                      </a:r>
                      <a:endParaRPr/>
                    </a:p>
                  </a:txBody>
                  <a:tcPr marT="27550" marB="27550" marR="55075" marL="55075" anchor="ctr">
                    <a:solidFill>
                      <a:schemeClr val="dk1"/>
                    </a:solidFill>
                  </a:tcPr>
                </a:tc>
              </a:tr>
              <a:tr h="2355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lt1"/>
                          </a:solidFill>
                        </a:rPr>
                        <a:t>Opp. Amount</a:t>
                      </a:r>
                      <a:endParaRPr/>
                    </a:p>
                  </a:txBody>
                  <a:tcPr marT="27550" marB="27550" marR="55075" marL="55075" anchor="ctr">
                    <a:solidFill>
                      <a:schemeClr val="dk1"/>
                    </a:solidFill>
                  </a:tcPr>
                </a:tc>
              </a:tr>
              <a:tr h="269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lt1"/>
                          </a:solidFill>
                        </a:rPr>
                        <a:t>Opportunities Won before for account</a:t>
                      </a:r>
                      <a:endParaRPr/>
                    </a:p>
                  </a:txBody>
                  <a:tcPr marT="27550" marB="27550" marR="55075" marL="55075" anchor="ctr">
                    <a:solidFill>
                      <a:schemeClr val="dk1"/>
                    </a:solidFill>
                  </a:tcPr>
                </a:tc>
              </a:tr>
              <a:tr h="210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lt1"/>
                          </a:solidFill>
                        </a:rPr>
                        <a:t>Main Country</a:t>
                      </a:r>
                      <a:endParaRPr/>
                    </a:p>
                  </a:txBody>
                  <a:tcPr marT="27550" marB="27550" marR="55075" marL="55075" anchor="ctr">
                    <a:solidFill>
                      <a:schemeClr val="dk1"/>
                    </a:solidFill>
                  </a:tcPr>
                </a:tc>
              </a:tr>
              <a:tr h="2279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>
                          <a:solidFill>
                            <a:schemeClr val="lt1"/>
                          </a:solidFill>
                        </a:rPr>
                        <a:t>Total MC products</a:t>
                      </a:r>
                      <a:endParaRPr/>
                    </a:p>
                  </a:txBody>
                  <a:tcPr marT="27550" marB="27550" marR="55075" marL="55075" anchor="ctr">
                    <a:solidFill>
                      <a:schemeClr val="dk1"/>
                    </a:solidFill>
                  </a:tcPr>
                </a:tc>
              </a:tr>
              <a:tr h="332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lt1"/>
                          </a:solidFill>
                        </a:rPr>
                        <a:t>Total number of zero value products</a:t>
                      </a:r>
                      <a:endParaRPr/>
                    </a:p>
                  </a:txBody>
                  <a:tcPr marT="27550" marB="27550" marR="55075" marL="55075" anchor="ctr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sp>
        <p:nvSpPr>
          <p:cNvPr id="446" name="Google Shape;446;p4"/>
          <p:cNvSpPr txBox="1"/>
          <p:nvPr/>
        </p:nvSpPr>
        <p:spPr>
          <a:xfrm>
            <a:off x="256210" y="4474787"/>
            <a:ext cx="564835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 impacts the likelihood of winning an opportunity?</a:t>
            </a:r>
            <a:endParaRPr/>
          </a:p>
        </p:txBody>
      </p:sp>
      <p:sp>
        <p:nvSpPr>
          <p:cNvPr id="447" name="Google Shape;447;p4"/>
          <p:cNvSpPr/>
          <p:nvPr/>
        </p:nvSpPr>
        <p:spPr>
          <a:xfrm>
            <a:off x="330101" y="2081065"/>
            <a:ext cx="5074481" cy="338554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48" name="Google Shape;448;p4"/>
          <p:cNvGraphicFramePr/>
          <p:nvPr/>
        </p:nvGraphicFramePr>
        <p:xfrm>
          <a:off x="359548" y="500790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{14A341CA-8B4F-4FA0-A573-A3FD7387BD6E}</a:tableStyleId>
              </a:tblPr>
              <a:tblGrid>
                <a:gridCol w="263050"/>
                <a:gridCol w="842525"/>
                <a:gridCol w="847375"/>
                <a:gridCol w="568150"/>
                <a:gridCol w="630275"/>
                <a:gridCol w="630275"/>
                <a:gridCol w="630275"/>
                <a:gridCol w="630275"/>
                <a:gridCol w="630275"/>
                <a:gridCol w="630275"/>
              </a:tblGrid>
              <a:tr h="8824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 u="none" cap="none" strike="noStrike"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Number of days elapse since creation</a:t>
                      </a:r>
                      <a:endParaRPr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Opp. Amount</a:t>
                      </a:r>
                      <a:endParaRPr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Opportunities Won before for account</a:t>
                      </a:r>
                      <a:endParaRPr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Total number of products</a:t>
                      </a:r>
                      <a:endParaRPr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Total number of zero valued products</a:t>
                      </a:r>
                      <a:endParaRPr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Main Country</a:t>
                      </a:r>
                      <a:endParaRPr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Number of opportunities</a:t>
                      </a:r>
                      <a:endParaRPr/>
                    </a:p>
                  </a:txBody>
                  <a:tcPr marT="27550" marB="27550" marR="55075" marL="5507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% Won</a:t>
                      </a:r>
                      <a:endParaRPr/>
                    </a:p>
                  </a:txBody>
                  <a:tcPr marT="27550" marB="27550" marR="55075" marL="55075" anchor="ctr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%Lost</a:t>
                      </a:r>
                      <a:endParaRPr/>
                    </a:p>
                  </a:txBody>
                  <a:tcPr marT="27550" marB="27550" marR="55075" marL="55075" anchor="ctr">
                    <a:solidFill>
                      <a:schemeClr val="dk1"/>
                    </a:solidFill>
                  </a:tcPr>
                </a:tc>
              </a:tr>
              <a:tr h="2720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1</a:t>
                      </a:r>
                      <a:endParaRPr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&lt;=30</a:t>
                      </a:r>
                      <a:endParaRPr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in [1500, 70150]</a:t>
                      </a:r>
                      <a:endParaRPr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in [3, 84]</a:t>
                      </a:r>
                      <a:endParaRPr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517</a:t>
                      </a:r>
                      <a:endParaRPr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 u="none" cap="none" strike="noStrike">
                          <a:solidFill>
                            <a:schemeClr val="dk1"/>
                          </a:solidFill>
                        </a:rPr>
                        <a:t>91.49</a:t>
                      </a:r>
                      <a:endParaRPr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8.51</a:t>
                      </a:r>
                      <a:endParaRPr/>
                    </a:p>
                  </a:txBody>
                  <a:tcPr marT="27550" marB="27550" marR="55075" marL="55075" anchor="ctr"/>
                </a:tc>
              </a:tr>
              <a:tr h="192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2</a:t>
                      </a:r>
                      <a:endParaRPr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in [83, 343]</a:t>
                      </a:r>
                      <a:endParaRPr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&gt;=51000</a:t>
                      </a:r>
                      <a:endParaRPr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&gt;=2</a:t>
                      </a:r>
                      <a:endParaRPr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&gt;=1</a:t>
                      </a:r>
                      <a:endParaRPr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116</a:t>
                      </a:r>
                      <a:endParaRPr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 u="none" cap="none" strike="noStrike">
                          <a:solidFill>
                            <a:schemeClr val="dk1"/>
                          </a:solidFill>
                        </a:rPr>
                        <a:t>88.79</a:t>
                      </a:r>
                      <a:endParaRPr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11.21</a:t>
                      </a:r>
                      <a:endParaRPr/>
                    </a:p>
                  </a:txBody>
                  <a:tcPr marT="27550" marB="27550" marR="55075" marL="55075" anchor="ctr"/>
                </a:tc>
              </a:tr>
              <a:tr h="1926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3</a:t>
                      </a:r>
                      <a:endParaRPr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in [9, 30]</a:t>
                      </a:r>
                      <a:endParaRPr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&gt;=91000</a:t>
                      </a:r>
                      <a:endParaRPr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&gt;=2</a:t>
                      </a:r>
                      <a:endParaRPr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72</a:t>
                      </a:r>
                      <a:endParaRPr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 u="none" cap="none" strike="noStrike">
                          <a:solidFill>
                            <a:schemeClr val="dk1"/>
                          </a:solidFill>
                        </a:rPr>
                        <a:t>88.89</a:t>
                      </a:r>
                      <a:endParaRPr/>
                    </a:p>
                  </a:txBody>
                  <a:tcPr marT="27550" marB="27550" marR="55075" marL="55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u="none" cap="none" strike="noStrike"/>
                        <a:t>11.11</a:t>
                      </a:r>
                      <a:endParaRPr/>
                    </a:p>
                  </a:txBody>
                  <a:tcPr marT="27550" marB="27550" marR="55075" marL="55075" anchor="ctr"/>
                </a:tc>
              </a:tr>
            </a:tbl>
          </a:graphicData>
        </a:graphic>
      </p:graphicFrame>
      <p:cxnSp>
        <p:nvCxnSpPr>
          <p:cNvPr id="449" name="Google Shape;449;p4"/>
          <p:cNvCxnSpPr/>
          <p:nvPr/>
        </p:nvCxnSpPr>
        <p:spPr>
          <a:xfrm flipH="1">
            <a:off x="2824176" y="4041247"/>
            <a:ext cx="1424" cy="371978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50" name="Google Shape;450;p4"/>
          <p:cNvCxnSpPr/>
          <p:nvPr/>
        </p:nvCxnSpPr>
        <p:spPr>
          <a:xfrm>
            <a:off x="5506340" y="2193995"/>
            <a:ext cx="589660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451" name="Google Shape;451;p4"/>
          <p:cNvPicPr preferRelativeResize="0"/>
          <p:nvPr/>
        </p:nvPicPr>
        <p:blipFill rotWithShape="1">
          <a:blip r:embed="rId5">
            <a:alphaModFix/>
          </a:blip>
          <a:srcRect b="0" l="898" r="897" t="0"/>
          <a:stretch/>
        </p:blipFill>
        <p:spPr>
          <a:xfrm>
            <a:off x="6662314" y="1920057"/>
            <a:ext cx="4513120" cy="1779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4"/>
          <p:cNvCxnSpPr/>
          <p:nvPr/>
        </p:nvCxnSpPr>
        <p:spPr>
          <a:xfrm flipH="1">
            <a:off x="9151255" y="3429000"/>
            <a:ext cx="1424" cy="371978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6592" y="2176703"/>
            <a:ext cx="3543666" cy="2855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"/>
          <p:cNvPicPr preferRelativeResize="0"/>
          <p:nvPr/>
        </p:nvPicPr>
        <p:blipFill rotWithShape="1">
          <a:blip r:embed="rId4">
            <a:alphaModFix/>
          </a:blip>
          <a:srcRect b="5223" l="3596" r="74870" t="74136"/>
          <a:stretch/>
        </p:blipFill>
        <p:spPr>
          <a:xfrm>
            <a:off x="6962049" y="4298361"/>
            <a:ext cx="763111" cy="589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"/>
          <p:cNvPicPr preferRelativeResize="0"/>
          <p:nvPr/>
        </p:nvPicPr>
        <p:blipFill rotWithShape="1">
          <a:blip r:embed="rId4">
            <a:alphaModFix/>
          </a:blip>
          <a:srcRect b="56936" l="78600" r="6" t="22519"/>
          <a:stretch/>
        </p:blipFill>
        <p:spPr>
          <a:xfrm>
            <a:off x="9622126" y="2822357"/>
            <a:ext cx="758132" cy="586692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"/>
          <p:cNvSpPr/>
          <p:nvPr/>
        </p:nvSpPr>
        <p:spPr>
          <a:xfrm>
            <a:off x="9626840" y="2822357"/>
            <a:ext cx="758132" cy="571501"/>
          </a:xfrm>
          <a:prstGeom prst="rect">
            <a:avLst/>
          </a:prstGeom>
          <a:noFill/>
          <a:ln cap="flat" cmpd="sng" w="38100">
            <a:solidFill>
              <a:srgbClr val="92D05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5"/>
          <p:cNvSpPr/>
          <p:nvPr/>
        </p:nvSpPr>
        <p:spPr>
          <a:xfrm>
            <a:off x="6984274" y="4298362"/>
            <a:ext cx="740886" cy="584775"/>
          </a:xfrm>
          <a:prstGeom prst="rect">
            <a:avLst/>
          </a:prstGeom>
          <a:noFill/>
          <a:ln cap="flat" cmpd="sng" w="3810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3" name="Google Shape;463;p5"/>
          <p:cNvCxnSpPr>
            <a:stCxn id="461" idx="0"/>
          </p:cNvCxnSpPr>
          <p:nvPr/>
        </p:nvCxnSpPr>
        <p:spPr>
          <a:xfrm flipH="1" rot="5400000">
            <a:off x="6587556" y="-595993"/>
            <a:ext cx="432000" cy="6404700"/>
          </a:xfrm>
          <a:prstGeom prst="bentConnector3">
            <a:avLst>
              <a:gd fmla="val 152932" name="adj1"/>
            </a:avLst>
          </a:prstGeom>
          <a:noFill/>
          <a:ln cap="flat" cmpd="sng" w="28575">
            <a:solidFill>
              <a:srgbClr val="92D05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64" name="Google Shape;464;p5"/>
          <p:cNvCxnSpPr>
            <a:stCxn id="462" idx="2"/>
          </p:cNvCxnSpPr>
          <p:nvPr/>
        </p:nvCxnSpPr>
        <p:spPr>
          <a:xfrm flipH="1" rot="5400000">
            <a:off x="5470567" y="2998987"/>
            <a:ext cx="35100" cy="3733200"/>
          </a:xfrm>
          <a:prstGeom prst="bentConnector3">
            <a:avLst>
              <a:gd fmla="val -651284" name="adj1"/>
            </a:avLst>
          </a:prstGeom>
          <a:noFill/>
          <a:ln cap="flat" cmpd="sng" w="28575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aphicFrame>
        <p:nvGraphicFramePr>
          <p:cNvPr id="465" name="Google Shape;465;p5"/>
          <p:cNvGraphicFramePr/>
          <p:nvPr/>
        </p:nvGraphicFramePr>
        <p:xfrm>
          <a:off x="477998" y="239029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{14A341CA-8B4F-4FA0-A573-A3FD7387BD6E}</a:tableStyleId>
              </a:tblPr>
              <a:tblGrid>
                <a:gridCol w="460025"/>
                <a:gridCol w="633775"/>
                <a:gridCol w="607000"/>
                <a:gridCol w="663375"/>
                <a:gridCol w="678050"/>
                <a:gridCol w="586700"/>
                <a:gridCol w="553450"/>
                <a:gridCol w="1053325"/>
                <a:gridCol w="1010975"/>
              </a:tblGrid>
              <a:tr h="382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Days</a:t>
                      </a:r>
                      <a:endParaRPr/>
                    </a:p>
                  </a:txBody>
                  <a:tcPr marT="31525" marB="31525" marR="63075" marL="6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Total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Amount</a:t>
                      </a:r>
                      <a:endParaRPr/>
                    </a:p>
                  </a:txBody>
                  <a:tcPr marT="31525" marB="31525" marR="63075" marL="6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Main Country</a:t>
                      </a:r>
                      <a:endParaRPr/>
                    </a:p>
                  </a:txBody>
                  <a:tcPr marT="31525" marB="31525" marR="63075" marL="6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MC Products</a:t>
                      </a:r>
                      <a:endParaRPr/>
                    </a:p>
                  </a:txBody>
                  <a:tcPr marT="31525" marB="31525" marR="63075" marL="6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Total Products</a:t>
                      </a:r>
                      <a:endParaRPr/>
                    </a:p>
                  </a:txBody>
                  <a:tcPr marT="31525" marB="31525" marR="63075" marL="6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Won opps before</a:t>
                      </a:r>
                      <a:endParaRPr/>
                    </a:p>
                  </a:txBody>
                  <a:tcPr marT="31525" marB="31525" marR="63075" marL="6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Zero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valued prods</a:t>
                      </a:r>
                      <a:endParaRPr/>
                    </a:p>
                  </a:txBody>
                  <a:tcPr marT="31525" marB="31525" marR="63075" marL="6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Opp Name</a:t>
                      </a:r>
                      <a:endParaRPr/>
                    </a:p>
                  </a:txBody>
                  <a:tcPr marT="31525" marB="31525" marR="63075" marL="6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Opp number</a:t>
                      </a:r>
                      <a:endParaRPr/>
                    </a:p>
                  </a:txBody>
                  <a:tcPr marT="31525" marB="31525" marR="63075" marL="63075" anchor="ctr"/>
                </a:tc>
              </a:tr>
              <a:tr h="4941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189</a:t>
                      </a:r>
                      <a:endParaRPr/>
                    </a:p>
                  </a:txBody>
                  <a:tcPr marT="31525" marB="31525" marR="63075" marL="6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425170</a:t>
                      </a:r>
                      <a:endParaRPr/>
                    </a:p>
                  </a:txBody>
                  <a:tcPr marT="31525" marB="31525" marR="63075" marL="6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US</a:t>
                      </a:r>
                      <a:endParaRPr/>
                    </a:p>
                  </a:txBody>
                  <a:tcPr marT="31525" marB="31525" marR="63075" marL="6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5</a:t>
                      </a:r>
                      <a:endParaRPr/>
                    </a:p>
                  </a:txBody>
                  <a:tcPr marT="31525" marB="31525" marR="63075" marL="6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5</a:t>
                      </a:r>
                      <a:endParaRPr/>
                    </a:p>
                  </a:txBody>
                  <a:tcPr marT="31525" marB="31525" marR="63075" marL="6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164</a:t>
                      </a:r>
                      <a:endParaRPr/>
                    </a:p>
                  </a:txBody>
                  <a:tcPr marT="31525" marB="31525" marR="63075" marL="6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0</a:t>
                      </a:r>
                      <a:endParaRPr/>
                    </a:p>
                  </a:txBody>
                  <a:tcPr marT="31525" marB="31525" marR="63075" marL="630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cap="none" strike="noStrike"/>
                        <a:t>Amgen - Amgevita Early Look Study</a:t>
                      </a:r>
                      <a:endParaRPr/>
                    </a:p>
                  </a:txBody>
                  <a:tcPr marT="31525" marB="31525" marR="63075" marL="63075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2913998</a:t>
                      </a:r>
                      <a:endParaRPr/>
                    </a:p>
                  </a:txBody>
                  <a:tcPr marT="31525" marB="31525" marR="63075" marL="63075" anchor="ctr"/>
                </a:tc>
              </a:tr>
            </a:tbl>
          </a:graphicData>
        </a:graphic>
      </p:graphicFrame>
      <p:graphicFrame>
        <p:nvGraphicFramePr>
          <p:cNvPr id="466" name="Google Shape;466;p5"/>
          <p:cNvGraphicFramePr/>
          <p:nvPr/>
        </p:nvGraphicFramePr>
        <p:xfrm>
          <a:off x="478971" y="380737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{14A341CA-8B4F-4FA0-A573-A3FD7387BD6E}</a:tableStyleId>
              </a:tblPr>
              <a:tblGrid>
                <a:gridCol w="462825"/>
                <a:gridCol w="637650"/>
                <a:gridCol w="610700"/>
                <a:gridCol w="667425"/>
                <a:gridCol w="682175"/>
                <a:gridCol w="590275"/>
                <a:gridCol w="556825"/>
                <a:gridCol w="1059750"/>
                <a:gridCol w="1017175"/>
              </a:tblGrid>
              <a:tr h="3536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Days</a:t>
                      </a:r>
                      <a:endParaRPr/>
                    </a:p>
                  </a:txBody>
                  <a:tcPr marT="31525" marB="31525" marR="63075" marL="63075" anchor="ctr">
                    <a:lnL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Total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Amount</a:t>
                      </a:r>
                      <a:endParaRPr/>
                    </a:p>
                  </a:txBody>
                  <a:tcPr marT="31525" marB="31525" marR="63075" marL="63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Main Country</a:t>
                      </a:r>
                      <a:endParaRPr/>
                    </a:p>
                  </a:txBody>
                  <a:tcPr marT="31525" marB="31525" marR="63075" marL="63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MC Products</a:t>
                      </a:r>
                      <a:endParaRPr/>
                    </a:p>
                  </a:txBody>
                  <a:tcPr marT="31525" marB="31525" marR="63075" marL="63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Total Products</a:t>
                      </a:r>
                      <a:endParaRPr/>
                    </a:p>
                  </a:txBody>
                  <a:tcPr marT="31525" marB="31525" marR="63075" marL="63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Won opps before</a:t>
                      </a:r>
                      <a:endParaRPr/>
                    </a:p>
                  </a:txBody>
                  <a:tcPr marT="31525" marB="31525" marR="63075" marL="63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Zero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valued prods</a:t>
                      </a:r>
                      <a:endParaRPr/>
                    </a:p>
                  </a:txBody>
                  <a:tcPr marT="31525" marB="31525" marR="63075" marL="63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Opp Name</a:t>
                      </a:r>
                      <a:endParaRPr/>
                    </a:p>
                  </a:txBody>
                  <a:tcPr marT="31525" marB="31525" marR="63075" marL="63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Opp number</a:t>
                      </a:r>
                      <a:endParaRPr/>
                    </a:p>
                  </a:txBody>
                  <a:tcPr marT="31525" marB="31525" marR="63075" marL="63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0000"/>
                    </a:solidFill>
                  </a:tcPr>
                </a:tc>
              </a:tr>
              <a:tr h="4572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960</a:t>
                      </a:r>
                      <a:endParaRPr/>
                    </a:p>
                  </a:txBody>
                  <a:tcPr marT="31525" marB="31525" marR="63075" marL="63075" anchor="ctr">
                    <a:lnL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1</a:t>
                      </a:r>
                      <a:endParaRPr/>
                    </a:p>
                  </a:txBody>
                  <a:tcPr marT="31525" marB="31525" marR="63075" marL="63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</a:t>
                      </a:r>
                      <a:endParaRPr/>
                    </a:p>
                  </a:txBody>
                  <a:tcPr marT="31525" marB="31525" marR="63075" marL="63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/>
                    </a:p>
                  </a:txBody>
                  <a:tcPr marT="31525" marB="31525" marR="63075" marL="63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1</a:t>
                      </a:r>
                      <a:endParaRPr/>
                    </a:p>
                  </a:txBody>
                  <a:tcPr marT="31525" marB="31525" marR="63075" marL="63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2</a:t>
                      </a:r>
                      <a:endParaRPr/>
                    </a:p>
                  </a:txBody>
                  <a:tcPr marT="31525" marB="31525" marR="63075" marL="63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0</a:t>
                      </a:r>
                      <a:endParaRPr/>
                    </a:p>
                  </a:txBody>
                  <a:tcPr marT="31525" marB="31525" marR="63075" marL="63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bioMerieux - Preferred Medical Affairs</a:t>
                      </a:r>
                      <a:endParaRPr/>
                    </a:p>
                  </a:txBody>
                  <a:tcPr marT="31525" marB="31525" marR="63075" marL="63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/>
                        <a:t>2873318</a:t>
                      </a:r>
                      <a:endParaRPr/>
                    </a:p>
                  </a:txBody>
                  <a:tcPr marT="31525" marB="31525" marR="63075" marL="630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67" name="Google Shape;467;p5"/>
          <p:cNvSpPr txBox="1"/>
          <p:nvPr/>
        </p:nvSpPr>
        <p:spPr>
          <a:xfrm>
            <a:off x="5851978" y="1884343"/>
            <a:ext cx="354366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Highly likely to be won</a:t>
            </a:r>
            <a:endParaRPr/>
          </a:p>
        </p:txBody>
      </p:sp>
      <p:sp>
        <p:nvSpPr>
          <p:cNvPr id="468" name="Google Shape;468;p5"/>
          <p:cNvSpPr txBox="1"/>
          <p:nvPr/>
        </p:nvSpPr>
        <p:spPr>
          <a:xfrm>
            <a:off x="4670878" y="5147282"/>
            <a:ext cx="354366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Highly likely to be lost</a:t>
            </a:r>
            <a:endParaRPr/>
          </a:p>
        </p:txBody>
      </p:sp>
      <p:sp>
        <p:nvSpPr>
          <p:cNvPr id="469" name="Google Shape;469;p5"/>
          <p:cNvSpPr txBox="1"/>
          <p:nvPr/>
        </p:nvSpPr>
        <p:spPr>
          <a:xfrm>
            <a:off x="7111017" y="5519108"/>
            <a:ext cx="363616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Higher Winning Probability Opps.</a:t>
            </a:r>
            <a:endParaRPr/>
          </a:p>
        </p:txBody>
      </p:sp>
      <p:cxnSp>
        <p:nvCxnSpPr>
          <p:cNvPr id="470" name="Google Shape;470;p5"/>
          <p:cNvCxnSpPr/>
          <p:nvPr/>
        </p:nvCxnSpPr>
        <p:spPr>
          <a:xfrm>
            <a:off x="7054863" y="5279087"/>
            <a:ext cx="34290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71" name="Google Shape;471;p5"/>
          <p:cNvCxnSpPr/>
          <p:nvPr/>
        </p:nvCxnSpPr>
        <p:spPr>
          <a:xfrm rot="10800000">
            <a:off x="10691035" y="2276047"/>
            <a:ext cx="0" cy="2680562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72" name="Google Shape;472;p5"/>
          <p:cNvSpPr txBox="1"/>
          <p:nvPr/>
        </p:nvSpPr>
        <p:spPr>
          <a:xfrm rot="-5400000">
            <a:off x="9663719" y="3425875"/>
            <a:ext cx="250548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Higher Value Opps</a:t>
            </a:r>
            <a:endParaRPr/>
          </a:p>
        </p:txBody>
      </p:sp>
      <p:sp>
        <p:nvSpPr>
          <p:cNvPr id="473" name="Google Shape;473;p5"/>
          <p:cNvSpPr txBox="1"/>
          <p:nvPr/>
        </p:nvSpPr>
        <p:spPr>
          <a:xfrm>
            <a:off x="318018" y="5965879"/>
            <a:ext cx="1113287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Potential to update the condition of your opportunity based on new data, as soon as its available in salesforce. Identify and build the </a:t>
            </a:r>
            <a:r>
              <a:rPr b="1" lang="en-US"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“automated optimal action plan’’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 each stage. </a:t>
            </a:r>
            <a:endParaRPr/>
          </a:p>
        </p:txBody>
      </p:sp>
      <p:sp>
        <p:nvSpPr>
          <p:cNvPr id="474" name="Google Shape;474;p5"/>
          <p:cNvSpPr/>
          <p:nvPr/>
        </p:nvSpPr>
        <p:spPr>
          <a:xfrm>
            <a:off x="2455361" y="104299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Potential Usage of AI</a:t>
            </a:r>
            <a:endParaRPr/>
          </a:p>
        </p:txBody>
      </p:sp>
      <p:sp>
        <p:nvSpPr>
          <p:cNvPr id="475" name="Google Shape;475;p5"/>
          <p:cNvSpPr/>
          <p:nvPr/>
        </p:nvSpPr>
        <p:spPr>
          <a:xfrm>
            <a:off x="-5290" y="107855"/>
            <a:ext cx="3999374" cy="790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ED&amp;A </a:t>
            </a:r>
            <a:endParaRPr/>
          </a:p>
        </p:txBody>
      </p:sp>
      <p:sp>
        <p:nvSpPr>
          <p:cNvPr id="476" name="Google Shape;476;p5"/>
          <p:cNvSpPr txBox="1"/>
          <p:nvPr/>
        </p:nvSpPr>
        <p:spPr>
          <a:xfrm>
            <a:off x="318018" y="1059238"/>
            <a:ext cx="1113287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Assess the </a:t>
            </a:r>
            <a:r>
              <a:rPr b="1" lang="en-US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condition of your open opportunities at a glance </a:t>
            </a: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with a data infused risk framework. Identify high value opportunities and </a:t>
            </a:r>
            <a:r>
              <a:rPr b="1" lang="en-US"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high probability wins straightaway</a:t>
            </a: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Benefit from AI and advanced statistical models that allow you to identify high value and highly likely to be won opportunities based on patterns from historical sales.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"/>
          <p:cNvSpPr txBox="1"/>
          <p:nvPr/>
        </p:nvSpPr>
        <p:spPr>
          <a:xfrm>
            <a:off x="6162337" y="2701909"/>
            <a:ext cx="4794260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28600" lvl="0" marL="2286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opportunities </a:t>
            </a: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skip the “2.Qualifying” stage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 move directly to “3. Proposal dev.” (245) and “4. Proposal delivery” (79).  </a:t>
            </a:r>
            <a:endParaRPr/>
          </a:p>
          <a:p>
            <a:pPr indent="-228600" lvl="0" marL="228600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92 opportunities have been </a:t>
            </a: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lost just before or after the qualifying stage, 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prior developing / delivering proposal from our side to the client. </a:t>
            </a:r>
            <a:endParaRPr/>
          </a:p>
          <a:p>
            <a:pPr indent="-228600" lvl="0" marL="228600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About a third of the opportunities (59) that reach “3. Proposal dev.” </a:t>
            </a: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skip the “4.Proposal delivery” stage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28600" lvl="0" marL="228600" marR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20"/>
              <a:buFont typeface="Arial"/>
              <a:buAutoNum type="arabicPeriod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opportunities (264) in “5. Finalizing” </a:t>
            </a:r>
            <a:r>
              <a:rPr b="1"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directly skipped into “7a. Won” (264) </a:t>
            </a: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the employees are not using stage 6.</a:t>
            </a:r>
            <a:endParaRPr/>
          </a:p>
        </p:txBody>
      </p:sp>
      <p:sp>
        <p:nvSpPr>
          <p:cNvPr id="483" name="Google Shape;483;p6"/>
          <p:cNvSpPr/>
          <p:nvPr/>
        </p:nvSpPr>
        <p:spPr>
          <a:xfrm>
            <a:off x="8894052" y="5224680"/>
            <a:ext cx="137160" cy="13716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grpSp>
        <p:nvGrpSpPr>
          <p:cNvPr id="484" name="Google Shape;484;p6"/>
          <p:cNvGrpSpPr/>
          <p:nvPr/>
        </p:nvGrpSpPr>
        <p:grpSpPr>
          <a:xfrm>
            <a:off x="1334723" y="1817299"/>
            <a:ext cx="3423126" cy="4707844"/>
            <a:chOff x="5113099" y="1472037"/>
            <a:chExt cx="3190705" cy="5265459"/>
          </a:xfrm>
        </p:grpSpPr>
        <p:pic>
          <p:nvPicPr>
            <p:cNvPr descr="Diagram&#10;&#10;Description automatically generated" id="485" name="Google Shape;485;p6"/>
            <p:cNvPicPr preferRelativeResize="0"/>
            <p:nvPr/>
          </p:nvPicPr>
          <p:blipFill rotWithShape="1">
            <a:blip r:embed="rId3">
              <a:alphaModFix/>
            </a:blip>
            <a:srcRect b="1610" l="0" r="0" t="651"/>
            <a:stretch/>
          </p:blipFill>
          <p:spPr>
            <a:xfrm>
              <a:off x="5290110" y="1510188"/>
              <a:ext cx="2862270" cy="52025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6" name="Google Shape;486;p6"/>
            <p:cNvSpPr/>
            <p:nvPr/>
          </p:nvSpPr>
          <p:spPr>
            <a:xfrm>
              <a:off x="5113099" y="1472037"/>
              <a:ext cx="3190705" cy="5265459"/>
            </a:xfrm>
            <a:prstGeom prst="rect">
              <a:avLst/>
            </a:prstGeom>
            <a:noFill/>
            <a:ln cap="flat" cmpd="sng" w="12700">
              <a:solidFill>
                <a:schemeClr val="accent1"/>
              </a:solidFill>
              <a:prstDash val="dot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6"/>
            <p:cNvSpPr txBox="1"/>
            <p:nvPr/>
          </p:nvSpPr>
          <p:spPr>
            <a:xfrm>
              <a:off x="7049311" y="6405004"/>
              <a:ext cx="1254493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Displaying arrows only if there are +5 observations</a:t>
              </a:r>
              <a:endParaRPr/>
            </a:p>
          </p:txBody>
        </p:sp>
        <p:sp>
          <p:nvSpPr>
            <p:cNvPr id="488" name="Google Shape;488;p6"/>
            <p:cNvSpPr txBox="1"/>
            <p:nvPr/>
          </p:nvSpPr>
          <p:spPr>
            <a:xfrm>
              <a:off x="6747693" y="3340852"/>
              <a:ext cx="220958" cy="138499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79</a:t>
              </a:r>
              <a:endParaRPr/>
            </a:p>
          </p:txBody>
        </p:sp>
        <p:sp>
          <p:nvSpPr>
            <p:cNvPr id="489" name="Google Shape;489;p6"/>
            <p:cNvSpPr txBox="1"/>
            <p:nvPr/>
          </p:nvSpPr>
          <p:spPr>
            <a:xfrm>
              <a:off x="6427653" y="3064364"/>
              <a:ext cx="220958" cy="138499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245</a:t>
              </a:r>
              <a:endParaRPr/>
            </a:p>
          </p:txBody>
        </p:sp>
        <p:sp>
          <p:nvSpPr>
            <p:cNvPr id="490" name="Google Shape;490;p6"/>
            <p:cNvSpPr txBox="1"/>
            <p:nvPr/>
          </p:nvSpPr>
          <p:spPr>
            <a:xfrm>
              <a:off x="8038328" y="3624652"/>
              <a:ext cx="220958" cy="138499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36</a:t>
              </a:r>
              <a:endParaRPr/>
            </a:p>
          </p:txBody>
        </p:sp>
        <p:sp>
          <p:nvSpPr>
            <p:cNvPr id="491" name="Google Shape;491;p6"/>
            <p:cNvSpPr txBox="1"/>
            <p:nvPr/>
          </p:nvSpPr>
          <p:spPr>
            <a:xfrm>
              <a:off x="7738291" y="3869580"/>
              <a:ext cx="220958" cy="138499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56</a:t>
              </a:r>
              <a:endParaRPr/>
            </a:p>
          </p:txBody>
        </p:sp>
        <p:sp>
          <p:nvSpPr>
            <p:cNvPr id="492" name="Google Shape;492;p6"/>
            <p:cNvSpPr txBox="1"/>
            <p:nvPr/>
          </p:nvSpPr>
          <p:spPr>
            <a:xfrm>
              <a:off x="5741387" y="4195222"/>
              <a:ext cx="220958" cy="138499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59</a:t>
              </a:r>
              <a:endParaRPr/>
            </a:p>
          </p:txBody>
        </p:sp>
        <p:sp>
          <p:nvSpPr>
            <p:cNvPr id="493" name="Google Shape;493;p6"/>
            <p:cNvSpPr txBox="1"/>
            <p:nvPr/>
          </p:nvSpPr>
          <p:spPr>
            <a:xfrm>
              <a:off x="5717885" y="5236378"/>
              <a:ext cx="220958" cy="138499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264</a:t>
              </a:r>
              <a:endParaRPr/>
            </a:p>
          </p:txBody>
        </p:sp>
        <p:sp>
          <p:nvSpPr>
            <p:cNvPr id="494" name="Google Shape;494;p6"/>
            <p:cNvSpPr/>
            <p:nvPr/>
          </p:nvSpPr>
          <p:spPr>
            <a:xfrm>
              <a:off x="6646653" y="3189579"/>
              <a:ext cx="137160" cy="13716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495" name="Google Shape;495;p6"/>
            <p:cNvSpPr/>
            <p:nvPr/>
          </p:nvSpPr>
          <p:spPr>
            <a:xfrm>
              <a:off x="7922366" y="3757443"/>
              <a:ext cx="137160" cy="13716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  <p:sp>
          <p:nvSpPr>
            <p:cNvPr id="496" name="Google Shape;496;p6"/>
            <p:cNvSpPr/>
            <p:nvPr/>
          </p:nvSpPr>
          <p:spPr>
            <a:xfrm>
              <a:off x="5604191" y="4196561"/>
              <a:ext cx="137160" cy="13716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  <p:sp>
          <p:nvSpPr>
            <p:cNvPr id="497" name="Google Shape;497;p6"/>
            <p:cNvSpPr/>
            <p:nvPr/>
          </p:nvSpPr>
          <p:spPr>
            <a:xfrm>
              <a:off x="5563806" y="5229072"/>
              <a:ext cx="137160" cy="13716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sp>
        <p:nvSpPr>
          <p:cNvPr id="498" name="Google Shape;498;p6"/>
          <p:cNvSpPr/>
          <p:nvPr/>
        </p:nvSpPr>
        <p:spPr>
          <a:xfrm>
            <a:off x="8658635" y="2641773"/>
            <a:ext cx="607849" cy="601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9" name="Google Shape;499;p6"/>
          <p:cNvCxnSpPr/>
          <p:nvPr/>
        </p:nvCxnSpPr>
        <p:spPr>
          <a:xfrm>
            <a:off x="4960356" y="3927752"/>
            <a:ext cx="823995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dash"/>
            <a:miter lim="800000"/>
            <a:headEnd len="sm" w="sm" type="none"/>
            <a:tailEnd len="med" w="med" type="triangle"/>
          </a:ln>
        </p:spPr>
      </p:cxnSp>
      <p:sp>
        <p:nvSpPr>
          <p:cNvPr id="500" name="Google Shape;500;p6"/>
          <p:cNvSpPr/>
          <p:nvPr/>
        </p:nvSpPr>
        <p:spPr>
          <a:xfrm>
            <a:off x="6096000" y="2641773"/>
            <a:ext cx="4944279" cy="2437811"/>
          </a:xfrm>
          <a:prstGeom prst="rect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6"/>
          <p:cNvSpPr/>
          <p:nvPr/>
        </p:nvSpPr>
        <p:spPr>
          <a:xfrm>
            <a:off x="2455361" y="104299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Process Mining</a:t>
            </a:r>
            <a:endParaRPr/>
          </a:p>
        </p:txBody>
      </p:sp>
      <p:sp>
        <p:nvSpPr>
          <p:cNvPr id="502" name="Google Shape;502;p6"/>
          <p:cNvSpPr/>
          <p:nvPr/>
        </p:nvSpPr>
        <p:spPr>
          <a:xfrm>
            <a:off x="-5290" y="107855"/>
            <a:ext cx="3999374" cy="790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ED&amp;A </a:t>
            </a:r>
            <a:endParaRPr/>
          </a:p>
        </p:txBody>
      </p:sp>
      <p:sp>
        <p:nvSpPr>
          <p:cNvPr id="503" name="Google Shape;503;p6"/>
          <p:cNvSpPr txBox="1"/>
          <p:nvPr/>
        </p:nvSpPr>
        <p:spPr>
          <a:xfrm>
            <a:off x="318018" y="1059238"/>
            <a:ext cx="1113287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case we have in the systems many data stamps we are able to get a </a:t>
            </a:r>
            <a:r>
              <a:rPr b="1" lang="en-US"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deeper understanding of the process</a:t>
            </a: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identifying</a:t>
            </a:r>
            <a:r>
              <a:rPr b="1" lang="en-US" sz="14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bottlenecks and inefficiencies</a:t>
            </a: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Gain actionable insights into the customer journey, optimizing their experience and reducing time to delivery. The patterns in this data process could be analyzed further.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"/>
          <p:cNvSpPr txBox="1"/>
          <p:nvPr/>
        </p:nvSpPr>
        <p:spPr>
          <a:xfrm>
            <a:off x="318018" y="1059238"/>
            <a:ext cx="1113287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In the data analyses process, </a:t>
            </a:r>
            <a:r>
              <a:rPr b="1" lang="en-US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potential duplicate records</a:t>
            </a:r>
            <a:r>
              <a:rPr lang="en-US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-US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inconsistencies</a:t>
            </a:r>
            <a:r>
              <a:rPr lang="en-US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-US" sz="1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anomalies</a:t>
            </a:r>
            <a:r>
              <a:rPr lang="en-US" sz="1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deviating from normal patterns are causing             concern as they can lead to inaccurate conclusions and faulty decision-making if not identified and addressed through appropriate data cleaning and preprocessing techniques.</a:t>
            </a:r>
            <a:endParaRPr/>
          </a:p>
        </p:txBody>
      </p:sp>
      <p:sp>
        <p:nvSpPr>
          <p:cNvPr id="510" name="Google Shape;510;p7"/>
          <p:cNvSpPr/>
          <p:nvPr/>
        </p:nvSpPr>
        <p:spPr>
          <a:xfrm>
            <a:off x="359114" y="2102114"/>
            <a:ext cx="3914347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Possible duplicates: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7"/>
          <p:cNvSpPr/>
          <p:nvPr/>
        </p:nvSpPr>
        <p:spPr>
          <a:xfrm>
            <a:off x="2455361" y="104299"/>
            <a:ext cx="7929610" cy="790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Quality Checks</a:t>
            </a:r>
            <a:endParaRPr/>
          </a:p>
        </p:txBody>
      </p:sp>
      <p:sp>
        <p:nvSpPr>
          <p:cNvPr id="512" name="Google Shape;512;p7"/>
          <p:cNvSpPr/>
          <p:nvPr/>
        </p:nvSpPr>
        <p:spPr>
          <a:xfrm>
            <a:off x="-5290" y="107855"/>
            <a:ext cx="3999374" cy="7905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ED&amp;A </a:t>
            </a:r>
            <a:endParaRPr/>
          </a:p>
        </p:txBody>
      </p:sp>
      <p:sp>
        <p:nvSpPr>
          <p:cNvPr id="513" name="Google Shape;513;p7"/>
          <p:cNvSpPr/>
          <p:nvPr/>
        </p:nvSpPr>
        <p:spPr>
          <a:xfrm>
            <a:off x="556447" y="2459931"/>
            <a:ext cx="4213013" cy="375165"/>
          </a:xfrm>
          <a:prstGeom prst="rect">
            <a:avLst/>
          </a:prstGeom>
          <a:noFill/>
          <a:ln cap="flat" cmpd="sng" w="12700">
            <a:solidFill>
              <a:schemeClr val="accent2"/>
            </a:solidFill>
            <a:prstDash val="dot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7"/>
          <p:cNvSpPr/>
          <p:nvPr/>
        </p:nvSpPr>
        <p:spPr>
          <a:xfrm>
            <a:off x="556448" y="2531178"/>
            <a:ext cx="4213013" cy="2462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mo"/>
              <a:buNone/>
            </a:pPr>
            <a:r>
              <a:rPr b="1" i="0" lang="en-US" sz="1000" u="none" cap="none" strike="noStrike">
                <a:solidFill>
                  <a:schemeClr val="accent2"/>
                </a:solidFill>
                <a:latin typeface="Arimo"/>
                <a:ea typeface="Arimo"/>
                <a:cs typeface="Arimo"/>
                <a:sym typeface="Arimo"/>
              </a:rPr>
              <a:t>Opportunity IDs 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with fully duplicated data or duplicated with deviations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15" name="Google Shape;515;p7"/>
          <p:cNvGraphicFramePr/>
          <p:nvPr/>
        </p:nvGraphicFramePr>
        <p:xfrm>
          <a:off x="8897577" y="562564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{14A341CA-8B4F-4FA0-A573-A3FD7387BD6E}</a:tableStyleId>
              </a:tblPr>
              <a:tblGrid>
                <a:gridCol w="624175"/>
                <a:gridCol w="2433400"/>
              </a:tblGrid>
              <a:tr h="1598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Opp_id</a:t>
                      </a:r>
                      <a:endParaRPr sz="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deadline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97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CC5032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800">
                          <a:solidFill>
                            <a:srgbClr val="C00000"/>
                          </a:solidFill>
                        </a:rPr>
                        <a:t>5380</a:t>
                      </a:r>
                      <a:r>
                        <a:rPr lang="en-US" sz="800"/>
                        <a:t>-04-27 17:00:00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516" name="Google Shape;516;p7"/>
          <p:cNvSpPr/>
          <p:nvPr/>
        </p:nvSpPr>
        <p:spPr>
          <a:xfrm>
            <a:off x="359114" y="5081709"/>
            <a:ext cx="1938351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Date inconsistencies:</a:t>
            </a:r>
            <a:endParaRPr/>
          </a:p>
        </p:txBody>
      </p:sp>
      <p:sp>
        <p:nvSpPr>
          <p:cNvPr id="517" name="Google Shape;517;p7"/>
          <p:cNvSpPr txBox="1"/>
          <p:nvPr/>
        </p:nvSpPr>
        <p:spPr>
          <a:xfrm>
            <a:off x="8960969" y="5369153"/>
            <a:ext cx="112851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Anomalous values</a:t>
            </a:r>
            <a:endParaRPr/>
          </a:p>
        </p:txBody>
      </p:sp>
      <p:sp>
        <p:nvSpPr>
          <p:cNvPr id="518" name="Google Shape;518;p7"/>
          <p:cNvSpPr txBox="1"/>
          <p:nvPr/>
        </p:nvSpPr>
        <p:spPr>
          <a:xfrm>
            <a:off x="4689638" y="5369153"/>
            <a:ext cx="126797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Deadline &lt; Start date</a:t>
            </a:r>
            <a:endParaRPr/>
          </a:p>
        </p:txBody>
      </p:sp>
      <p:sp>
        <p:nvSpPr>
          <p:cNvPr id="519" name="Google Shape;519;p7"/>
          <p:cNvSpPr txBox="1"/>
          <p:nvPr/>
        </p:nvSpPr>
        <p:spPr>
          <a:xfrm>
            <a:off x="547304" y="5369153"/>
            <a:ext cx="291993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Missing deadlines</a:t>
            </a:r>
            <a:endParaRPr/>
          </a:p>
        </p:txBody>
      </p:sp>
      <p:graphicFrame>
        <p:nvGraphicFramePr>
          <p:cNvPr id="520" name="Google Shape;520;p7"/>
          <p:cNvGraphicFramePr/>
          <p:nvPr/>
        </p:nvGraphicFramePr>
        <p:xfrm>
          <a:off x="547304" y="562564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{14A341CA-8B4F-4FA0-A573-A3FD7387BD6E}</a:tableStyleId>
              </a:tblPr>
              <a:tblGrid>
                <a:gridCol w="567300"/>
                <a:gridCol w="1363975"/>
                <a:gridCol w="1363975"/>
                <a:gridCol w="641600"/>
              </a:tblGrid>
              <a:tr h="101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Opp_id</a:t>
                      </a:r>
                      <a:endParaRPr sz="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start_date</a:t>
                      </a:r>
                      <a:endParaRPr sz="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close_date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deadline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01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XX0679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2022-07-09 09:56:54.750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2022-12-19 01:41:34.103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>
                        <a:solidFill>
                          <a:schemeClr val="accent1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521" name="Google Shape;521;p7"/>
          <p:cNvGraphicFramePr/>
          <p:nvPr/>
        </p:nvGraphicFramePr>
        <p:xfrm>
          <a:off x="556447" y="44315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{14A341CA-8B4F-4FA0-A573-A3FD7387BD6E}</a:tableStyleId>
              </a:tblPr>
              <a:tblGrid>
                <a:gridCol w="746275"/>
                <a:gridCol w="1260350"/>
                <a:gridCol w="1571050"/>
                <a:gridCol w="1571050"/>
              </a:tblGrid>
              <a:tr h="114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Opp_id</a:t>
                      </a:r>
                      <a:endParaRPr sz="9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Average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Upper Limit</a:t>
                      </a:r>
                      <a:endParaRPr sz="9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TCV Value 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14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2876300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359,977.29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4,657,351.82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0000"/>
                          </a:solidFill>
                        </a:rPr>
                        <a:t>72,737,788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522" name="Google Shape;522;p7"/>
          <p:cNvSpPr/>
          <p:nvPr/>
        </p:nvSpPr>
        <p:spPr>
          <a:xfrm>
            <a:off x="359114" y="4088510"/>
            <a:ext cx="397403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Outliers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23" name="Google Shape;523;p7"/>
          <p:cNvGraphicFramePr/>
          <p:nvPr/>
        </p:nvGraphicFramePr>
        <p:xfrm>
          <a:off x="547304" y="3430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{14A341CA-8B4F-4FA0-A573-A3FD7387BD6E}</a:tableStyleId>
              </a:tblPr>
              <a:tblGrid>
                <a:gridCol w="635175"/>
                <a:gridCol w="972125"/>
                <a:gridCol w="1275425"/>
              </a:tblGrid>
              <a:tr h="114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Opp_id</a:t>
                      </a:r>
                      <a:endParaRPr sz="9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Stage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COE 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14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930090</a:t>
                      </a:r>
                      <a:endParaRPr sz="900">
                        <a:highlight>
                          <a:srgbClr val="FFFF00"/>
                        </a:highlight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In-Hand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0000"/>
                          </a:solidFill>
                        </a:rPr>
                        <a:t>-</a:t>
                      </a:r>
                      <a:endParaRPr b="1" sz="9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524" name="Google Shape;524;p7"/>
          <p:cNvSpPr/>
          <p:nvPr/>
        </p:nvSpPr>
        <p:spPr>
          <a:xfrm>
            <a:off x="359114" y="3095312"/>
            <a:ext cx="3974033" cy="276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Not populated fields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25" name="Google Shape;525;p7"/>
          <p:cNvGraphicFramePr/>
          <p:nvPr/>
        </p:nvGraphicFramePr>
        <p:xfrm>
          <a:off x="3644655" y="343081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{14A341CA-8B4F-4FA0-A573-A3FD7387BD6E}</a:tableStyleId>
              </a:tblPr>
              <a:tblGrid>
                <a:gridCol w="656525"/>
                <a:gridCol w="1099975"/>
                <a:gridCol w="1393800"/>
              </a:tblGrid>
              <a:tr h="114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Opp_id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Stage 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Primary Loss Reason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114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1007874</a:t>
                      </a:r>
                      <a:endParaRPr sz="900">
                        <a:highlight>
                          <a:srgbClr val="FFFF00"/>
                        </a:highlight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/>
                        <a:t>7b. Closed Lost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solidFill>
                            <a:srgbClr val="FF0000"/>
                          </a:solidFill>
                        </a:rPr>
                        <a:t>-</a:t>
                      </a:r>
                      <a:endParaRPr b="1" sz="900">
                        <a:solidFill>
                          <a:srgbClr val="FF0000"/>
                        </a:solidFill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graphicFrame>
        <p:nvGraphicFramePr>
          <p:cNvPr id="526" name="Google Shape;526;p7"/>
          <p:cNvGraphicFramePr/>
          <p:nvPr/>
        </p:nvGraphicFramePr>
        <p:xfrm>
          <a:off x="4641221" y="562564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{14A341CA-8B4F-4FA0-A573-A3FD7387BD6E}</a:tableStyleId>
              </a:tblPr>
              <a:tblGrid>
                <a:gridCol w="684275"/>
                <a:gridCol w="1336350"/>
                <a:gridCol w="2078675"/>
              </a:tblGrid>
              <a:tr h="1995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Opp_id</a:t>
                      </a:r>
                      <a:endParaRPr sz="800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start_date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deadline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2271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LL0255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2021-</a:t>
                      </a:r>
                      <a:r>
                        <a:rPr b="1" lang="en-US" sz="800">
                          <a:solidFill>
                            <a:srgbClr val="C00000"/>
                          </a:solidFill>
                        </a:rPr>
                        <a:t>10-31</a:t>
                      </a:r>
                      <a:r>
                        <a:rPr lang="en-US" sz="800"/>
                        <a:t> 22:41:35.397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2021</a:t>
                      </a:r>
                      <a:r>
                        <a:rPr lang="en-US" sz="800">
                          <a:solidFill>
                            <a:srgbClr val="C00000"/>
                          </a:solidFill>
                        </a:rPr>
                        <a:t>-</a:t>
                      </a:r>
                      <a:r>
                        <a:rPr b="1" lang="en-US" sz="800">
                          <a:solidFill>
                            <a:srgbClr val="C00000"/>
                          </a:solidFill>
                        </a:rPr>
                        <a:t>05-13</a:t>
                      </a:r>
                      <a:r>
                        <a:rPr lang="en-US" sz="800"/>
                        <a:t> 22:00:00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527" name="Google Shape;52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6539" y="2320336"/>
            <a:ext cx="4886347" cy="2739463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cxnSp>
        <p:nvCxnSpPr>
          <p:cNvPr id="528" name="Google Shape;528;p7"/>
          <p:cNvCxnSpPr/>
          <p:nvPr/>
        </p:nvCxnSpPr>
        <p:spPr>
          <a:xfrm>
            <a:off x="5957614" y="4670865"/>
            <a:ext cx="837353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"/>
          <p:cNvSpPr txBox="1"/>
          <p:nvPr>
            <p:ph idx="1" type="body"/>
          </p:nvPr>
        </p:nvSpPr>
        <p:spPr>
          <a:xfrm>
            <a:off x="1962418" y="1561892"/>
            <a:ext cx="9163983" cy="47126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288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TR"/>
              <a:buChar char="+"/>
            </a:pPr>
            <a:r>
              <a:rPr lang="en-US"/>
              <a:t>Data</a:t>
            </a:r>
            <a:endParaRPr/>
          </a:p>
          <a:p>
            <a:pPr indent="-182880" lvl="0" marL="18288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TR"/>
              <a:buChar char="+"/>
            </a:pPr>
            <a:r>
              <a:rPr lang="en-US"/>
              <a:t>ED&amp;A Projects</a:t>
            </a:r>
            <a:endParaRPr/>
          </a:p>
          <a:p>
            <a:pPr indent="-182880" lvl="1" marL="36576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Overall Project Roadmap </a:t>
            </a:r>
            <a:endParaRPr/>
          </a:p>
          <a:p>
            <a:pPr indent="-182880" lvl="1" marL="36576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</a:pPr>
            <a:r>
              <a:rPr lang="en-US"/>
              <a:t>Projects Walkthrough</a:t>
            </a:r>
            <a:endParaRPr/>
          </a:p>
          <a:p>
            <a:pPr indent="-182880" lvl="2" marL="54864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›"/>
            </a:pPr>
            <a:r>
              <a:rPr lang="en-US" sz="1200"/>
              <a:t>USBU POD Reporting Automation </a:t>
            </a:r>
            <a:endParaRPr/>
          </a:p>
          <a:p>
            <a:pPr indent="-182880" lvl="2" marL="54864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›"/>
            </a:pPr>
            <a:r>
              <a:rPr lang="en-US" sz="1200"/>
              <a:t>MedSci Opportunity Tracker</a:t>
            </a:r>
            <a:endParaRPr/>
          </a:p>
          <a:p>
            <a:pPr indent="-182880" lvl="2" marL="54864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Char char="›"/>
            </a:pPr>
            <a:r>
              <a:rPr lang="en-US" sz="1200"/>
              <a:t>USCAN </a:t>
            </a:r>
            <a:endParaRPr/>
          </a:p>
          <a:p>
            <a:pPr indent="-182880" lvl="0" marL="18288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TR"/>
              <a:buChar char="+"/>
            </a:pPr>
            <a:r>
              <a:rPr lang="en-US"/>
              <a:t>Analytics </a:t>
            </a:r>
            <a:endParaRPr/>
          </a:p>
        </p:txBody>
      </p:sp>
      <p:sp>
        <p:nvSpPr>
          <p:cNvPr id="536" name="Google Shape;536;p8"/>
          <p:cNvSpPr txBox="1"/>
          <p:nvPr>
            <p:ph type="title"/>
          </p:nvPr>
        </p:nvSpPr>
        <p:spPr>
          <a:xfrm>
            <a:off x="1962418" y="823398"/>
            <a:ext cx="9163983" cy="594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en-US"/>
              <a:t>Agenda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"/>
          <p:cNvSpPr txBox="1"/>
          <p:nvPr>
            <p:ph type="ctrTitle"/>
          </p:nvPr>
        </p:nvSpPr>
        <p:spPr>
          <a:xfrm>
            <a:off x="743330" y="1271573"/>
            <a:ext cx="7921554" cy="22423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/>
              <a:t>ED&amp;A</a:t>
            </a:r>
            <a:endParaRPr/>
          </a:p>
        </p:txBody>
      </p:sp>
      <p:sp>
        <p:nvSpPr>
          <p:cNvPr id="542" name="Google Shape;542;p9"/>
          <p:cNvSpPr txBox="1"/>
          <p:nvPr>
            <p:ph idx="1" type="body"/>
          </p:nvPr>
        </p:nvSpPr>
        <p:spPr>
          <a:xfrm>
            <a:off x="743329" y="3681765"/>
            <a:ext cx="6349838" cy="1195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>
                <a:solidFill>
                  <a:schemeClr val="accent1"/>
                </a:solidFill>
              </a:rPr>
              <a:t>DATA</a:t>
            </a:r>
            <a:endParaRPr/>
          </a:p>
        </p:txBody>
      </p:sp>
      <p:sp>
        <p:nvSpPr>
          <p:cNvPr id="543" name="Google Shape;543;p9"/>
          <p:cNvSpPr txBox="1"/>
          <p:nvPr>
            <p:ph idx="2" type="subTitle"/>
          </p:nvPr>
        </p:nvSpPr>
        <p:spPr>
          <a:xfrm>
            <a:off x="742950" y="5518150"/>
            <a:ext cx="6350000" cy="669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2023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IQVIA">
      <a:dk1>
        <a:srgbClr val="2B3A42"/>
      </a:dk1>
      <a:lt1>
        <a:srgbClr val="FFFFFF"/>
      </a:lt1>
      <a:dk2>
        <a:srgbClr val="005587"/>
      </a:dk2>
      <a:lt2>
        <a:srgbClr val="00A3E0"/>
      </a:lt2>
      <a:accent1>
        <a:srgbClr val="FE8A12"/>
      </a:accent1>
      <a:accent2>
        <a:srgbClr val="43B02A"/>
      </a:accent2>
      <a:accent3>
        <a:srgbClr val="027223"/>
      </a:accent3>
      <a:accent4>
        <a:srgbClr val="00C7B1"/>
      </a:accent4>
      <a:accent5>
        <a:srgbClr val="FFD100"/>
      </a:accent5>
      <a:accent6>
        <a:srgbClr val="3F5765"/>
      </a:accent6>
      <a:hlink>
        <a:srgbClr val="2B3A42"/>
      </a:hlink>
      <a:folHlink>
        <a:srgbClr val="00558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QVIA_V2.1.0">
  <a:themeElements>
    <a:clrScheme name="IQVIA Master Brand">
      <a:dk1>
        <a:srgbClr val="2B3A42"/>
      </a:dk1>
      <a:lt1>
        <a:srgbClr val="FFFFFF"/>
      </a:lt1>
      <a:dk2>
        <a:srgbClr val="606B71"/>
      </a:dk2>
      <a:lt2>
        <a:srgbClr val="F3F3F3"/>
      </a:lt2>
      <a:accent1>
        <a:srgbClr val="00A3E0"/>
      </a:accent1>
      <a:accent2>
        <a:srgbClr val="005587"/>
      </a:accent2>
      <a:accent3>
        <a:srgbClr val="43B02A"/>
      </a:accent3>
      <a:accent4>
        <a:srgbClr val="027123"/>
      </a:accent4>
      <a:accent5>
        <a:srgbClr val="00BFB3"/>
      </a:accent5>
      <a:accent6>
        <a:srgbClr val="F0B323"/>
      </a:accent6>
      <a:hlink>
        <a:srgbClr val="00A3E0"/>
      </a:hlink>
      <a:folHlink>
        <a:srgbClr val="00558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2023-01-17T09:58:50Z</dcterms:created>
  <dc:creator>Tejada, Carmen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0x010100574F6F6B396FDC40A2D768785D1B35CA</vt:lpwstr>
  </property>
  <property fmtid="{D5CDD505-2E9C-101B-9397-08002B2CF9AE}" pid="3" name="MediaServiceImageTags">
    <vt:lpwstr/>
  </property>
</Properties>
</file>